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7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4" r:id="rId1"/>
  </p:sldMasterIdLst>
  <p:notesMasterIdLst>
    <p:notesMasterId r:id="rId21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74" r:id="rId9"/>
    <p:sldId id="275" r:id="rId10"/>
    <p:sldId id="276" r:id="rId11"/>
    <p:sldId id="279" r:id="rId12"/>
    <p:sldId id="264" r:id="rId13"/>
    <p:sldId id="265" r:id="rId14"/>
    <p:sldId id="266" r:id="rId15"/>
    <p:sldId id="268" r:id="rId16"/>
    <p:sldId id="267" r:id="rId17"/>
    <p:sldId id="269" r:id="rId18"/>
    <p:sldId id="270" r:id="rId19"/>
    <p:sldId id="27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FA0"/>
    <a:srgbClr val="00D8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17"/>
    <p:restoredTop sz="94545"/>
  </p:normalViewPr>
  <p:slideViewPr>
    <p:cSldViewPr snapToGrid="0">
      <p:cViewPr varScale="1">
        <p:scale>
          <a:sx n="97" d="100"/>
          <a:sy n="97" d="100"/>
        </p:scale>
        <p:origin x="224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070765-7197-AA4F-B82A-C01C44943B0E}" type="doc">
      <dgm:prSet loTypeId="urn:microsoft.com/office/officeart/2005/8/layout/radial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69BDC77-C5D6-144C-92E0-FFDCBD77F261}">
      <dgm:prSet phldrT="[Texto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s-ES" sz="2400" dirty="0">
              <a:solidFill>
                <a:schemeClr val="tx1"/>
              </a:solidFill>
            </a:rPr>
            <a:t>EDEMA</a:t>
          </a:r>
        </a:p>
      </dgm:t>
    </dgm:pt>
    <dgm:pt modelId="{72055919-5F6E-FF4A-BE24-D61AC232E790}" type="parTrans" cxnId="{E62F4B20-9215-D140-900C-D13551C54885}">
      <dgm:prSet/>
      <dgm:spPr/>
      <dgm:t>
        <a:bodyPr/>
        <a:lstStyle/>
        <a:p>
          <a:endParaRPr lang="es-ES"/>
        </a:p>
      </dgm:t>
    </dgm:pt>
    <dgm:pt modelId="{F6F8FBFC-0CD6-E94E-ABF3-F6F7D6A2E34F}" type="sibTrans" cxnId="{E62F4B20-9215-D140-900C-D13551C54885}">
      <dgm:prSet/>
      <dgm:spPr/>
      <dgm:t>
        <a:bodyPr/>
        <a:lstStyle/>
        <a:p>
          <a:endParaRPr lang="es-ES"/>
        </a:p>
      </dgm:t>
    </dgm:pt>
    <dgm:pt modelId="{524D7516-9CF0-3542-9947-375F3ABA1181}">
      <dgm:prSet phldrT="[Texto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s-ES" sz="1400" b="1" dirty="0">
              <a:solidFill>
                <a:schemeClr val="tx1"/>
              </a:solidFill>
            </a:rPr>
            <a:t>Aumento de la </a:t>
          </a:r>
          <a:r>
            <a:rPr lang="es-ES" sz="1400" b="1" dirty="0" err="1">
              <a:solidFill>
                <a:schemeClr val="tx1"/>
              </a:solidFill>
            </a:rPr>
            <a:t>presión</a:t>
          </a:r>
          <a:r>
            <a:rPr lang="es-ES" sz="1400" b="1" dirty="0">
              <a:solidFill>
                <a:schemeClr val="tx1"/>
              </a:solidFill>
            </a:rPr>
            <a:t> </a:t>
          </a:r>
          <a:r>
            <a:rPr lang="es-ES" sz="1400" b="1" dirty="0" err="1">
              <a:solidFill>
                <a:schemeClr val="tx1"/>
              </a:solidFill>
            </a:rPr>
            <a:t>hidrostática</a:t>
          </a:r>
          <a:r>
            <a:rPr lang="es-ES" sz="1400" b="1" dirty="0">
              <a:solidFill>
                <a:schemeClr val="tx1"/>
              </a:solidFill>
            </a:rPr>
            <a:t> </a:t>
          </a:r>
          <a:endParaRPr lang="es-ES" sz="1400" dirty="0">
            <a:solidFill>
              <a:schemeClr val="tx1"/>
            </a:solidFill>
          </a:endParaRPr>
        </a:p>
      </dgm:t>
    </dgm:pt>
    <dgm:pt modelId="{42BBDCF2-5C99-634F-804E-792733F079BE}" type="parTrans" cxnId="{99107CA1-C2C0-1F44-A535-94CF544D0DD2}">
      <dgm:prSet/>
      <dgm:spPr/>
      <dgm:t>
        <a:bodyPr/>
        <a:lstStyle/>
        <a:p>
          <a:endParaRPr lang="es-ES"/>
        </a:p>
      </dgm:t>
    </dgm:pt>
    <dgm:pt modelId="{5530027D-348C-9A49-8C72-450E7326CA91}" type="sibTrans" cxnId="{99107CA1-C2C0-1F44-A535-94CF544D0DD2}">
      <dgm:prSet/>
      <dgm:spPr/>
      <dgm:t>
        <a:bodyPr/>
        <a:lstStyle/>
        <a:p>
          <a:endParaRPr lang="es-ES"/>
        </a:p>
      </dgm:t>
    </dgm:pt>
    <dgm:pt modelId="{12DCD83F-3A52-B74E-A97F-56ABBAE1299A}">
      <dgm:prSet phldrT="[Texto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s-ES" sz="1400" b="1" dirty="0">
              <a:solidFill>
                <a:schemeClr val="tx1"/>
              </a:solidFill>
            </a:rPr>
            <a:t>Aumento de la permeabilidad capilar </a:t>
          </a:r>
          <a:endParaRPr lang="es-ES" sz="1400" dirty="0">
            <a:solidFill>
              <a:schemeClr val="tx1"/>
            </a:solidFill>
          </a:endParaRPr>
        </a:p>
      </dgm:t>
    </dgm:pt>
    <dgm:pt modelId="{4E60C100-2CA4-9441-826B-CCF75851AA59}" type="parTrans" cxnId="{CB8FB8D2-4C50-954D-98A8-4749AB9470CA}">
      <dgm:prSet/>
      <dgm:spPr/>
      <dgm:t>
        <a:bodyPr/>
        <a:lstStyle/>
        <a:p>
          <a:endParaRPr lang="es-ES"/>
        </a:p>
      </dgm:t>
    </dgm:pt>
    <dgm:pt modelId="{0A5E06B9-1F86-014D-BEAB-F5E59EE85626}" type="sibTrans" cxnId="{CB8FB8D2-4C50-954D-98A8-4749AB9470CA}">
      <dgm:prSet/>
      <dgm:spPr/>
      <dgm:t>
        <a:bodyPr/>
        <a:lstStyle/>
        <a:p>
          <a:endParaRPr lang="es-ES"/>
        </a:p>
      </dgm:t>
    </dgm:pt>
    <dgm:pt modelId="{875CFD66-7DF0-164F-85B9-2B76DFE813E0}">
      <dgm:prSet phldrT="[Texto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s-ES" sz="1300" b="1" dirty="0" err="1">
              <a:solidFill>
                <a:schemeClr val="tx1"/>
              </a:solidFill>
            </a:rPr>
            <a:t>Obstrucción</a:t>
          </a:r>
          <a:r>
            <a:rPr lang="es-ES" sz="1300" b="1" dirty="0">
              <a:solidFill>
                <a:schemeClr val="tx1"/>
              </a:solidFill>
            </a:rPr>
            <a:t> </a:t>
          </a:r>
          <a:r>
            <a:rPr lang="es-ES" sz="1300" b="1" dirty="0" err="1">
              <a:solidFill>
                <a:schemeClr val="tx1"/>
              </a:solidFill>
            </a:rPr>
            <a:t>linfática</a:t>
          </a:r>
          <a:br>
            <a:rPr lang="es-ES" sz="1300" b="1" dirty="0">
              <a:solidFill>
                <a:schemeClr val="tx1"/>
              </a:solidFill>
            </a:rPr>
          </a:br>
          <a:r>
            <a:rPr lang="es-ES" sz="1300" b="1" dirty="0">
              <a:solidFill>
                <a:schemeClr val="tx1"/>
              </a:solidFill>
            </a:rPr>
            <a:t>(</a:t>
          </a:r>
          <a:r>
            <a:rPr lang="es-ES" sz="1400" b="1" dirty="0">
              <a:solidFill>
                <a:schemeClr val="tx1"/>
              </a:solidFill>
            </a:rPr>
            <a:t>aumento</a:t>
          </a:r>
          <a:r>
            <a:rPr lang="es-ES" sz="1300" b="1" dirty="0">
              <a:solidFill>
                <a:schemeClr val="tx1"/>
              </a:solidFill>
            </a:rPr>
            <a:t> de la </a:t>
          </a:r>
          <a:r>
            <a:rPr lang="es-ES" sz="1300" b="1" dirty="0" err="1">
              <a:solidFill>
                <a:schemeClr val="tx1"/>
              </a:solidFill>
            </a:rPr>
            <a:t>presión</a:t>
          </a:r>
          <a:r>
            <a:rPr lang="es-ES" sz="1300" b="1" dirty="0">
              <a:solidFill>
                <a:schemeClr val="tx1"/>
              </a:solidFill>
            </a:rPr>
            <a:t> </a:t>
          </a:r>
          <a:r>
            <a:rPr lang="es-ES" sz="1300" b="1" dirty="0" err="1">
              <a:solidFill>
                <a:schemeClr val="tx1"/>
              </a:solidFill>
            </a:rPr>
            <a:t>oncótica</a:t>
          </a:r>
          <a:r>
            <a:rPr lang="es-ES" sz="1300" b="1" dirty="0">
              <a:solidFill>
                <a:schemeClr val="tx1"/>
              </a:solidFill>
            </a:rPr>
            <a:t> intersticial) </a:t>
          </a:r>
          <a:endParaRPr lang="es-ES" sz="1300" dirty="0">
            <a:solidFill>
              <a:schemeClr val="tx1"/>
            </a:solidFill>
          </a:endParaRPr>
        </a:p>
      </dgm:t>
    </dgm:pt>
    <dgm:pt modelId="{C59A1B8D-F46A-8A4C-97C5-E240D4F14715}" type="parTrans" cxnId="{1002AAFF-020B-2B48-B3E5-1E3F6C85520D}">
      <dgm:prSet/>
      <dgm:spPr/>
      <dgm:t>
        <a:bodyPr/>
        <a:lstStyle/>
        <a:p>
          <a:endParaRPr lang="es-ES"/>
        </a:p>
      </dgm:t>
    </dgm:pt>
    <dgm:pt modelId="{29565612-EAD5-A748-B4B5-BA878231FEA1}" type="sibTrans" cxnId="{1002AAFF-020B-2B48-B3E5-1E3F6C85520D}">
      <dgm:prSet/>
      <dgm:spPr/>
      <dgm:t>
        <a:bodyPr/>
        <a:lstStyle/>
        <a:p>
          <a:endParaRPr lang="es-ES"/>
        </a:p>
      </dgm:t>
    </dgm:pt>
    <dgm:pt modelId="{4A1E48F8-9491-F640-90E5-13E5A5D1A11B}">
      <dgm:prSet phldrT="[Texto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s-ES" sz="1400" b="1" dirty="0">
              <a:solidFill>
                <a:schemeClr val="tx1"/>
              </a:solidFill>
            </a:rPr>
            <a:t> </a:t>
          </a:r>
          <a:r>
            <a:rPr lang="es-ES" sz="1400" b="1" dirty="0" err="1">
              <a:solidFill>
                <a:schemeClr val="tx1"/>
              </a:solidFill>
            </a:rPr>
            <a:t>Disminución</a:t>
          </a:r>
          <a:r>
            <a:rPr lang="es-ES" sz="1400" b="1" dirty="0">
              <a:solidFill>
                <a:schemeClr val="tx1"/>
              </a:solidFill>
            </a:rPr>
            <a:t> de la </a:t>
          </a:r>
          <a:r>
            <a:rPr lang="es-ES" sz="1400" b="1" dirty="0" err="1">
              <a:solidFill>
                <a:schemeClr val="tx1"/>
              </a:solidFill>
            </a:rPr>
            <a:t>presión</a:t>
          </a:r>
          <a:r>
            <a:rPr lang="es-ES" sz="1400" b="1" dirty="0">
              <a:solidFill>
                <a:schemeClr val="tx1"/>
              </a:solidFill>
            </a:rPr>
            <a:t> </a:t>
          </a:r>
          <a:r>
            <a:rPr lang="es-ES" sz="1400" b="1" dirty="0" err="1">
              <a:solidFill>
                <a:schemeClr val="tx1"/>
              </a:solidFill>
            </a:rPr>
            <a:t>oncótica</a:t>
          </a:r>
          <a:endParaRPr lang="es-ES" sz="1400" dirty="0">
            <a:solidFill>
              <a:schemeClr val="tx1"/>
            </a:solidFill>
          </a:endParaRPr>
        </a:p>
      </dgm:t>
    </dgm:pt>
    <dgm:pt modelId="{6CC9F816-77EC-0A48-911A-9F91053A821B}" type="parTrans" cxnId="{2BB5E620-72D0-2248-81F9-DF1952ED81B1}">
      <dgm:prSet/>
      <dgm:spPr/>
      <dgm:t>
        <a:bodyPr/>
        <a:lstStyle/>
        <a:p>
          <a:endParaRPr lang="es-ES"/>
        </a:p>
      </dgm:t>
    </dgm:pt>
    <dgm:pt modelId="{15B3E9E7-7B6D-AA45-AA07-539C8BEF8B2E}" type="sibTrans" cxnId="{2BB5E620-72D0-2248-81F9-DF1952ED81B1}">
      <dgm:prSet/>
      <dgm:spPr/>
      <dgm:t>
        <a:bodyPr/>
        <a:lstStyle/>
        <a:p>
          <a:endParaRPr lang="es-ES"/>
        </a:p>
      </dgm:t>
    </dgm:pt>
    <dgm:pt modelId="{3C3775ED-9ACE-234E-AD93-109C4DA67FF4}" type="pres">
      <dgm:prSet presAssocID="{8A070765-7197-AA4F-B82A-C01C44943B0E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5B20106-3325-D341-8A3B-F09D32EB8422}" type="pres">
      <dgm:prSet presAssocID="{B69BDC77-C5D6-144C-92E0-FFDCBD77F261}" presName="centerShape" presStyleLbl="node0" presStyleIdx="0" presStyleCnt="1" custScaleX="124460"/>
      <dgm:spPr/>
    </dgm:pt>
    <dgm:pt modelId="{0F84E1B0-2A88-C447-86D6-FB79F63F70D8}" type="pres">
      <dgm:prSet presAssocID="{42BBDCF2-5C99-634F-804E-792733F079BE}" presName="Name9" presStyleLbl="parChTrans1D2" presStyleIdx="0" presStyleCnt="4"/>
      <dgm:spPr/>
    </dgm:pt>
    <dgm:pt modelId="{F184F713-B494-B04B-97AC-D29757C3473E}" type="pres">
      <dgm:prSet presAssocID="{42BBDCF2-5C99-634F-804E-792733F079BE}" presName="connTx" presStyleLbl="parChTrans1D2" presStyleIdx="0" presStyleCnt="4"/>
      <dgm:spPr/>
    </dgm:pt>
    <dgm:pt modelId="{51A24281-6462-9849-8333-9B2B86604E8D}" type="pres">
      <dgm:prSet presAssocID="{524D7516-9CF0-3542-9947-375F3ABA1181}" presName="node" presStyleLbl="node1" presStyleIdx="0" presStyleCnt="4" custScaleX="133269" custScaleY="102979">
        <dgm:presLayoutVars>
          <dgm:bulletEnabled val="1"/>
        </dgm:presLayoutVars>
      </dgm:prSet>
      <dgm:spPr/>
    </dgm:pt>
    <dgm:pt modelId="{183890F7-30C9-7E4E-AD4B-E511F2E4D2A2}" type="pres">
      <dgm:prSet presAssocID="{4E60C100-2CA4-9441-826B-CCF75851AA59}" presName="Name9" presStyleLbl="parChTrans1D2" presStyleIdx="1" presStyleCnt="4"/>
      <dgm:spPr/>
    </dgm:pt>
    <dgm:pt modelId="{D87C8E0F-ADA3-B447-8B0E-99432FF18D3C}" type="pres">
      <dgm:prSet presAssocID="{4E60C100-2CA4-9441-826B-CCF75851AA59}" presName="connTx" presStyleLbl="parChTrans1D2" presStyleIdx="1" presStyleCnt="4"/>
      <dgm:spPr/>
    </dgm:pt>
    <dgm:pt modelId="{7AE810BC-376E-2847-9974-AB42673BD0BD}" type="pres">
      <dgm:prSet presAssocID="{12DCD83F-3A52-B74E-A97F-56ABBAE1299A}" presName="node" presStyleLbl="node1" presStyleIdx="1" presStyleCnt="4" custScaleX="129105" custScaleY="119467">
        <dgm:presLayoutVars>
          <dgm:bulletEnabled val="1"/>
        </dgm:presLayoutVars>
      </dgm:prSet>
      <dgm:spPr/>
    </dgm:pt>
    <dgm:pt modelId="{B8D36C98-AF57-084E-BC50-BED5E6F7CCA6}" type="pres">
      <dgm:prSet presAssocID="{C59A1B8D-F46A-8A4C-97C5-E240D4F14715}" presName="Name9" presStyleLbl="parChTrans1D2" presStyleIdx="2" presStyleCnt="4"/>
      <dgm:spPr/>
    </dgm:pt>
    <dgm:pt modelId="{5DEDE0D4-542C-8B49-B764-7D1687943854}" type="pres">
      <dgm:prSet presAssocID="{C59A1B8D-F46A-8A4C-97C5-E240D4F14715}" presName="connTx" presStyleLbl="parChTrans1D2" presStyleIdx="2" presStyleCnt="4"/>
      <dgm:spPr/>
    </dgm:pt>
    <dgm:pt modelId="{B03FC56D-2227-7B45-A0ED-1817BC8EAA30}" type="pres">
      <dgm:prSet presAssocID="{875CFD66-7DF0-164F-85B9-2B76DFE813E0}" presName="node" presStyleLbl="node1" presStyleIdx="2" presStyleCnt="4" custScaleX="144646" custScaleY="124642">
        <dgm:presLayoutVars>
          <dgm:bulletEnabled val="1"/>
        </dgm:presLayoutVars>
      </dgm:prSet>
      <dgm:spPr/>
    </dgm:pt>
    <dgm:pt modelId="{CD2C94CF-3EF7-6D40-947E-BBA71F33B3D7}" type="pres">
      <dgm:prSet presAssocID="{6CC9F816-77EC-0A48-911A-9F91053A821B}" presName="Name9" presStyleLbl="parChTrans1D2" presStyleIdx="3" presStyleCnt="4"/>
      <dgm:spPr/>
    </dgm:pt>
    <dgm:pt modelId="{D43D96BE-0E34-3F47-824C-46E4EA73B2D0}" type="pres">
      <dgm:prSet presAssocID="{6CC9F816-77EC-0A48-911A-9F91053A821B}" presName="connTx" presStyleLbl="parChTrans1D2" presStyleIdx="3" presStyleCnt="4"/>
      <dgm:spPr/>
    </dgm:pt>
    <dgm:pt modelId="{7F2F196D-22F8-FB43-B6C4-F01F92810E89}" type="pres">
      <dgm:prSet presAssocID="{4A1E48F8-9491-F640-90E5-13E5A5D1A11B}" presName="node" presStyleLbl="node1" presStyleIdx="3" presStyleCnt="4" custScaleX="124995" custScaleY="117148">
        <dgm:presLayoutVars>
          <dgm:bulletEnabled val="1"/>
        </dgm:presLayoutVars>
      </dgm:prSet>
      <dgm:spPr/>
    </dgm:pt>
  </dgm:ptLst>
  <dgm:cxnLst>
    <dgm:cxn modelId="{9E790E1B-DB0E-C94B-8966-53C50FC53995}" type="presOf" srcId="{524D7516-9CF0-3542-9947-375F3ABA1181}" destId="{51A24281-6462-9849-8333-9B2B86604E8D}" srcOrd="0" destOrd="0" presId="urn:microsoft.com/office/officeart/2005/8/layout/radial1"/>
    <dgm:cxn modelId="{38C24F1B-4DCF-7A46-A997-320DDA031558}" type="presOf" srcId="{4E60C100-2CA4-9441-826B-CCF75851AA59}" destId="{183890F7-30C9-7E4E-AD4B-E511F2E4D2A2}" srcOrd="0" destOrd="0" presId="urn:microsoft.com/office/officeart/2005/8/layout/radial1"/>
    <dgm:cxn modelId="{E62F4B20-9215-D140-900C-D13551C54885}" srcId="{8A070765-7197-AA4F-B82A-C01C44943B0E}" destId="{B69BDC77-C5D6-144C-92E0-FFDCBD77F261}" srcOrd="0" destOrd="0" parTransId="{72055919-5F6E-FF4A-BE24-D61AC232E790}" sibTransId="{F6F8FBFC-0CD6-E94E-ABF3-F6F7D6A2E34F}"/>
    <dgm:cxn modelId="{2BB5E620-72D0-2248-81F9-DF1952ED81B1}" srcId="{B69BDC77-C5D6-144C-92E0-FFDCBD77F261}" destId="{4A1E48F8-9491-F640-90E5-13E5A5D1A11B}" srcOrd="3" destOrd="0" parTransId="{6CC9F816-77EC-0A48-911A-9F91053A821B}" sibTransId="{15B3E9E7-7B6D-AA45-AA07-539C8BEF8B2E}"/>
    <dgm:cxn modelId="{9FCC6526-26A9-174D-8B54-472760C01AE0}" type="presOf" srcId="{4E60C100-2CA4-9441-826B-CCF75851AA59}" destId="{D87C8E0F-ADA3-B447-8B0E-99432FF18D3C}" srcOrd="1" destOrd="0" presId="urn:microsoft.com/office/officeart/2005/8/layout/radial1"/>
    <dgm:cxn modelId="{D6E91A38-D892-8A40-B073-E830D1FEF9D6}" type="presOf" srcId="{42BBDCF2-5C99-634F-804E-792733F079BE}" destId="{F184F713-B494-B04B-97AC-D29757C3473E}" srcOrd="1" destOrd="0" presId="urn:microsoft.com/office/officeart/2005/8/layout/radial1"/>
    <dgm:cxn modelId="{9400063B-53EC-4742-9F3C-6E1203653B12}" type="presOf" srcId="{6CC9F816-77EC-0A48-911A-9F91053A821B}" destId="{D43D96BE-0E34-3F47-824C-46E4EA73B2D0}" srcOrd="1" destOrd="0" presId="urn:microsoft.com/office/officeart/2005/8/layout/radial1"/>
    <dgm:cxn modelId="{2380A73C-DDD1-4844-9A37-3669F424A49E}" type="presOf" srcId="{C59A1B8D-F46A-8A4C-97C5-E240D4F14715}" destId="{B8D36C98-AF57-084E-BC50-BED5E6F7CCA6}" srcOrd="0" destOrd="0" presId="urn:microsoft.com/office/officeart/2005/8/layout/radial1"/>
    <dgm:cxn modelId="{E316515E-100C-4944-BFAA-670D71BFC9FC}" type="presOf" srcId="{C59A1B8D-F46A-8A4C-97C5-E240D4F14715}" destId="{5DEDE0D4-542C-8B49-B764-7D1687943854}" srcOrd="1" destOrd="0" presId="urn:microsoft.com/office/officeart/2005/8/layout/radial1"/>
    <dgm:cxn modelId="{06430C8B-A8F7-AE40-9894-432FB4EF16E9}" type="presOf" srcId="{42BBDCF2-5C99-634F-804E-792733F079BE}" destId="{0F84E1B0-2A88-C447-86D6-FB79F63F70D8}" srcOrd="0" destOrd="0" presId="urn:microsoft.com/office/officeart/2005/8/layout/radial1"/>
    <dgm:cxn modelId="{69A9848C-8EEF-294E-AE19-C6E70F15B8AB}" type="presOf" srcId="{8A070765-7197-AA4F-B82A-C01C44943B0E}" destId="{3C3775ED-9ACE-234E-AD93-109C4DA67FF4}" srcOrd="0" destOrd="0" presId="urn:microsoft.com/office/officeart/2005/8/layout/radial1"/>
    <dgm:cxn modelId="{11AE028E-5BD4-FB46-979D-FE5DA264C085}" type="presOf" srcId="{875CFD66-7DF0-164F-85B9-2B76DFE813E0}" destId="{B03FC56D-2227-7B45-A0ED-1817BC8EAA30}" srcOrd="0" destOrd="0" presId="urn:microsoft.com/office/officeart/2005/8/layout/radial1"/>
    <dgm:cxn modelId="{99107CA1-C2C0-1F44-A535-94CF544D0DD2}" srcId="{B69BDC77-C5D6-144C-92E0-FFDCBD77F261}" destId="{524D7516-9CF0-3542-9947-375F3ABA1181}" srcOrd="0" destOrd="0" parTransId="{42BBDCF2-5C99-634F-804E-792733F079BE}" sibTransId="{5530027D-348C-9A49-8C72-450E7326CA91}"/>
    <dgm:cxn modelId="{18ECC4AF-6930-4C4E-8189-4F4F867AD3AB}" type="presOf" srcId="{B69BDC77-C5D6-144C-92E0-FFDCBD77F261}" destId="{C5B20106-3325-D341-8A3B-F09D32EB8422}" srcOrd="0" destOrd="0" presId="urn:microsoft.com/office/officeart/2005/8/layout/radial1"/>
    <dgm:cxn modelId="{B6C6B2B0-51D7-AD46-BF6B-60660CB09D59}" type="presOf" srcId="{6CC9F816-77EC-0A48-911A-9F91053A821B}" destId="{CD2C94CF-3EF7-6D40-947E-BBA71F33B3D7}" srcOrd="0" destOrd="0" presId="urn:microsoft.com/office/officeart/2005/8/layout/radial1"/>
    <dgm:cxn modelId="{F5748BC4-0702-0843-8618-FC5BAB61C64F}" type="presOf" srcId="{12DCD83F-3A52-B74E-A97F-56ABBAE1299A}" destId="{7AE810BC-376E-2847-9974-AB42673BD0BD}" srcOrd="0" destOrd="0" presId="urn:microsoft.com/office/officeart/2005/8/layout/radial1"/>
    <dgm:cxn modelId="{CB8FB8D2-4C50-954D-98A8-4749AB9470CA}" srcId="{B69BDC77-C5D6-144C-92E0-FFDCBD77F261}" destId="{12DCD83F-3A52-B74E-A97F-56ABBAE1299A}" srcOrd="1" destOrd="0" parTransId="{4E60C100-2CA4-9441-826B-CCF75851AA59}" sibTransId="{0A5E06B9-1F86-014D-BEAB-F5E59EE85626}"/>
    <dgm:cxn modelId="{9A7F1BDD-8AA1-3646-8C62-5A31A382F8D1}" type="presOf" srcId="{4A1E48F8-9491-F640-90E5-13E5A5D1A11B}" destId="{7F2F196D-22F8-FB43-B6C4-F01F92810E89}" srcOrd="0" destOrd="0" presId="urn:microsoft.com/office/officeart/2005/8/layout/radial1"/>
    <dgm:cxn modelId="{1002AAFF-020B-2B48-B3E5-1E3F6C85520D}" srcId="{B69BDC77-C5D6-144C-92E0-FFDCBD77F261}" destId="{875CFD66-7DF0-164F-85B9-2B76DFE813E0}" srcOrd="2" destOrd="0" parTransId="{C59A1B8D-F46A-8A4C-97C5-E240D4F14715}" sibTransId="{29565612-EAD5-A748-B4B5-BA878231FEA1}"/>
    <dgm:cxn modelId="{5251BA46-A93D-B243-9731-2803759F078A}" type="presParOf" srcId="{3C3775ED-9ACE-234E-AD93-109C4DA67FF4}" destId="{C5B20106-3325-D341-8A3B-F09D32EB8422}" srcOrd="0" destOrd="0" presId="urn:microsoft.com/office/officeart/2005/8/layout/radial1"/>
    <dgm:cxn modelId="{9797C9A7-9CD9-6343-B60A-7B777145BBF9}" type="presParOf" srcId="{3C3775ED-9ACE-234E-AD93-109C4DA67FF4}" destId="{0F84E1B0-2A88-C447-86D6-FB79F63F70D8}" srcOrd="1" destOrd="0" presId="urn:microsoft.com/office/officeart/2005/8/layout/radial1"/>
    <dgm:cxn modelId="{91DED1BE-1D99-1B43-9216-7C82C5B4C86A}" type="presParOf" srcId="{0F84E1B0-2A88-C447-86D6-FB79F63F70D8}" destId="{F184F713-B494-B04B-97AC-D29757C3473E}" srcOrd="0" destOrd="0" presId="urn:microsoft.com/office/officeart/2005/8/layout/radial1"/>
    <dgm:cxn modelId="{7AA1BEC3-1FB9-6E44-BF8C-69E95D23E909}" type="presParOf" srcId="{3C3775ED-9ACE-234E-AD93-109C4DA67FF4}" destId="{51A24281-6462-9849-8333-9B2B86604E8D}" srcOrd="2" destOrd="0" presId="urn:microsoft.com/office/officeart/2005/8/layout/radial1"/>
    <dgm:cxn modelId="{3805997B-AFF1-2A41-A6C6-F5816EC851C0}" type="presParOf" srcId="{3C3775ED-9ACE-234E-AD93-109C4DA67FF4}" destId="{183890F7-30C9-7E4E-AD4B-E511F2E4D2A2}" srcOrd="3" destOrd="0" presId="urn:microsoft.com/office/officeart/2005/8/layout/radial1"/>
    <dgm:cxn modelId="{B19E88FB-5C06-4C4E-B737-DB6BA896D23D}" type="presParOf" srcId="{183890F7-30C9-7E4E-AD4B-E511F2E4D2A2}" destId="{D87C8E0F-ADA3-B447-8B0E-99432FF18D3C}" srcOrd="0" destOrd="0" presId="urn:microsoft.com/office/officeart/2005/8/layout/radial1"/>
    <dgm:cxn modelId="{589405C7-D090-AA44-BBD6-B03B2B43E34E}" type="presParOf" srcId="{3C3775ED-9ACE-234E-AD93-109C4DA67FF4}" destId="{7AE810BC-376E-2847-9974-AB42673BD0BD}" srcOrd="4" destOrd="0" presId="urn:microsoft.com/office/officeart/2005/8/layout/radial1"/>
    <dgm:cxn modelId="{A17ABE5B-D9AF-6B4B-8B0F-CA7F81DB6BF5}" type="presParOf" srcId="{3C3775ED-9ACE-234E-AD93-109C4DA67FF4}" destId="{B8D36C98-AF57-084E-BC50-BED5E6F7CCA6}" srcOrd="5" destOrd="0" presId="urn:microsoft.com/office/officeart/2005/8/layout/radial1"/>
    <dgm:cxn modelId="{45B906E7-4345-7C47-BE01-B1AF9380A620}" type="presParOf" srcId="{B8D36C98-AF57-084E-BC50-BED5E6F7CCA6}" destId="{5DEDE0D4-542C-8B49-B764-7D1687943854}" srcOrd="0" destOrd="0" presId="urn:microsoft.com/office/officeart/2005/8/layout/radial1"/>
    <dgm:cxn modelId="{A6D31730-96E5-DD4C-9C35-F6E97155CB8D}" type="presParOf" srcId="{3C3775ED-9ACE-234E-AD93-109C4DA67FF4}" destId="{B03FC56D-2227-7B45-A0ED-1817BC8EAA30}" srcOrd="6" destOrd="0" presId="urn:microsoft.com/office/officeart/2005/8/layout/radial1"/>
    <dgm:cxn modelId="{9AA5F6BC-A963-5241-B5D4-4BD1164D4C86}" type="presParOf" srcId="{3C3775ED-9ACE-234E-AD93-109C4DA67FF4}" destId="{CD2C94CF-3EF7-6D40-947E-BBA71F33B3D7}" srcOrd="7" destOrd="0" presId="urn:microsoft.com/office/officeart/2005/8/layout/radial1"/>
    <dgm:cxn modelId="{F334D4FB-5ACF-5C42-9F4E-D678A910B097}" type="presParOf" srcId="{CD2C94CF-3EF7-6D40-947E-BBA71F33B3D7}" destId="{D43D96BE-0E34-3F47-824C-46E4EA73B2D0}" srcOrd="0" destOrd="0" presId="urn:microsoft.com/office/officeart/2005/8/layout/radial1"/>
    <dgm:cxn modelId="{F6DA2245-10C4-2C41-9B77-43B03E72E460}" type="presParOf" srcId="{3C3775ED-9ACE-234E-AD93-109C4DA67FF4}" destId="{7F2F196D-22F8-FB43-B6C4-F01F92810E89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50A878-911F-C64A-9828-CC77202D9F73}" type="doc">
      <dgm:prSet loTypeId="urn:microsoft.com/office/officeart/2005/8/layout/radial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D09079F-3C31-4B49-BAC7-B96E846C2AF3}">
      <dgm:prSet phldrT="[Texto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s-ES" sz="2800" dirty="0"/>
            <a:t>SRAA</a:t>
          </a:r>
        </a:p>
      </dgm:t>
    </dgm:pt>
    <dgm:pt modelId="{53F6C682-75BD-B14C-9A58-8824EDB0AC47}" type="parTrans" cxnId="{4006BEAD-3890-F54E-8F70-5CFCFB40C38A}">
      <dgm:prSet/>
      <dgm:spPr/>
      <dgm:t>
        <a:bodyPr/>
        <a:lstStyle/>
        <a:p>
          <a:endParaRPr lang="es-ES"/>
        </a:p>
      </dgm:t>
    </dgm:pt>
    <dgm:pt modelId="{1C1BC77B-DC95-2F45-B7B5-049FE7C736DA}" type="sibTrans" cxnId="{4006BEAD-3890-F54E-8F70-5CFCFB40C38A}">
      <dgm:prSet/>
      <dgm:spPr/>
      <dgm:t>
        <a:bodyPr/>
        <a:lstStyle/>
        <a:p>
          <a:endParaRPr lang="es-ES"/>
        </a:p>
      </dgm:t>
    </dgm:pt>
    <dgm:pt modelId="{685E984B-F53A-3D48-B602-C54888A9AA8E}">
      <dgm:prSet phldrT="[Texto]"/>
      <dgm:spPr/>
      <dgm:t>
        <a:bodyPr/>
        <a:lstStyle/>
        <a:p>
          <a:r>
            <a:rPr lang="es-ES" dirty="0"/>
            <a:t>Aumento de presión hidrostática</a:t>
          </a:r>
        </a:p>
      </dgm:t>
    </dgm:pt>
    <dgm:pt modelId="{9B3CA3A5-7101-5645-9F53-5893AB861912}" type="parTrans" cxnId="{37EEFB55-4EB0-BB4A-A368-4FEEEE166A21}">
      <dgm:prSet/>
      <dgm:spPr/>
      <dgm:t>
        <a:bodyPr/>
        <a:lstStyle/>
        <a:p>
          <a:endParaRPr lang="es-ES"/>
        </a:p>
      </dgm:t>
    </dgm:pt>
    <dgm:pt modelId="{3E22028B-71CC-224C-A74E-31BC28B37F6E}" type="sibTrans" cxnId="{37EEFB55-4EB0-BB4A-A368-4FEEEE166A21}">
      <dgm:prSet/>
      <dgm:spPr/>
      <dgm:t>
        <a:bodyPr/>
        <a:lstStyle/>
        <a:p>
          <a:endParaRPr lang="es-ES"/>
        </a:p>
      </dgm:t>
    </dgm:pt>
    <dgm:pt modelId="{E041D4A6-AD71-2B4A-8522-1F44070BEED9}">
      <dgm:prSet phldrT="[Texto]"/>
      <dgm:spPr/>
      <dgm:t>
        <a:bodyPr/>
        <a:lstStyle/>
        <a:p>
          <a:r>
            <a:rPr lang="es-ES" dirty="0"/>
            <a:t>Daño  y aumento de  permeabilidad capilar</a:t>
          </a:r>
        </a:p>
      </dgm:t>
    </dgm:pt>
    <dgm:pt modelId="{7257E1D7-D9A0-834E-B4B1-B9E49EA6F075}" type="parTrans" cxnId="{0B310CF9-5D08-BE4A-BC43-43F57E2BC1C2}">
      <dgm:prSet/>
      <dgm:spPr/>
      <dgm:t>
        <a:bodyPr/>
        <a:lstStyle/>
        <a:p>
          <a:endParaRPr lang="es-ES"/>
        </a:p>
      </dgm:t>
    </dgm:pt>
    <dgm:pt modelId="{1DCF5817-E1F3-774F-97F5-109A0112A140}" type="sibTrans" cxnId="{0B310CF9-5D08-BE4A-BC43-43F57E2BC1C2}">
      <dgm:prSet/>
      <dgm:spPr/>
      <dgm:t>
        <a:bodyPr/>
        <a:lstStyle/>
        <a:p>
          <a:endParaRPr lang="es-ES"/>
        </a:p>
      </dgm:t>
    </dgm:pt>
    <dgm:pt modelId="{6D6315CB-15DD-8A42-B938-B053525B4F5F}">
      <dgm:prSet phldrT="[Texto]" custT="1"/>
      <dgm:spPr/>
      <dgm:t>
        <a:bodyPr/>
        <a:lstStyle/>
        <a:p>
          <a:r>
            <a:rPr lang="es-ES" sz="1600" dirty="0"/>
            <a:t>Disminución de presión oncótica</a:t>
          </a:r>
        </a:p>
      </dgm:t>
    </dgm:pt>
    <dgm:pt modelId="{8DFECC60-1F59-664B-A209-6522FC801DE6}" type="parTrans" cxnId="{ED11EF9C-A123-F54E-B201-40EE7A51F47B}">
      <dgm:prSet/>
      <dgm:spPr/>
      <dgm:t>
        <a:bodyPr/>
        <a:lstStyle/>
        <a:p>
          <a:endParaRPr lang="es-ES"/>
        </a:p>
      </dgm:t>
    </dgm:pt>
    <dgm:pt modelId="{1853060C-25C3-0B49-926C-50B171ED436E}" type="sibTrans" cxnId="{ED11EF9C-A123-F54E-B201-40EE7A51F47B}">
      <dgm:prSet/>
      <dgm:spPr/>
      <dgm:t>
        <a:bodyPr/>
        <a:lstStyle/>
        <a:p>
          <a:endParaRPr lang="es-ES"/>
        </a:p>
      </dgm:t>
    </dgm:pt>
    <dgm:pt modelId="{AB4A55F8-1BD8-BB42-84CD-753DD149742C}" type="pres">
      <dgm:prSet presAssocID="{A950A878-911F-C64A-9828-CC77202D9F73}" presName="composite" presStyleCnt="0">
        <dgm:presLayoutVars>
          <dgm:chMax val="1"/>
          <dgm:dir/>
          <dgm:resizeHandles val="exact"/>
        </dgm:presLayoutVars>
      </dgm:prSet>
      <dgm:spPr/>
    </dgm:pt>
    <dgm:pt modelId="{E563E361-147D-584E-BA0C-8AD06F6E59E9}" type="pres">
      <dgm:prSet presAssocID="{A950A878-911F-C64A-9828-CC77202D9F73}" presName="radial" presStyleCnt="0">
        <dgm:presLayoutVars>
          <dgm:animLvl val="ctr"/>
        </dgm:presLayoutVars>
      </dgm:prSet>
      <dgm:spPr/>
    </dgm:pt>
    <dgm:pt modelId="{A6FB4274-930F-AA4F-A3E9-05C6EDFF101F}" type="pres">
      <dgm:prSet presAssocID="{BD09079F-3C31-4B49-BAC7-B96E846C2AF3}" presName="centerShape" presStyleLbl="vennNode1" presStyleIdx="0" presStyleCnt="4"/>
      <dgm:spPr/>
    </dgm:pt>
    <dgm:pt modelId="{DC350410-01AC-E84D-94A3-38643CC0CB94}" type="pres">
      <dgm:prSet presAssocID="{685E984B-F53A-3D48-B602-C54888A9AA8E}" presName="node" presStyleLbl="vennNode1" presStyleIdx="1" presStyleCnt="4" custScaleX="198287" custScaleY="84318">
        <dgm:presLayoutVars>
          <dgm:bulletEnabled val="1"/>
        </dgm:presLayoutVars>
      </dgm:prSet>
      <dgm:spPr/>
    </dgm:pt>
    <dgm:pt modelId="{93456364-3595-C243-B060-0253FA2563D9}" type="pres">
      <dgm:prSet presAssocID="{E041D4A6-AD71-2B4A-8522-1F44070BEED9}" presName="node" presStyleLbl="vennNode1" presStyleIdx="2" presStyleCnt="4" custScaleX="179995" custScaleY="109268" custRadScaleRad="115268" custRadScaleInc="-2780">
        <dgm:presLayoutVars>
          <dgm:bulletEnabled val="1"/>
        </dgm:presLayoutVars>
      </dgm:prSet>
      <dgm:spPr/>
    </dgm:pt>
    <dgm:pt modelId="{AB96C328-EC31-EC4C-B7BA-8DFA4264EE60}" type="pres">
      <dgm:prSet presAssocID="{6D6315CB-15DD-8A42-B938-B053525B4F5F}" presName="node" presStyleLbl="vennNode1" presStyleIdx="3" presStyleCnt="4" custScaleX="188687" custScaleY="104740" custRadScaleRad="116913" custRadScaleInc="3015">
        <dgm:presLayoutVars>
          <dgm:bulletEnabled val="1"/>
        </dgm:presLayoutVars>
      </dgm:prSet>
      <dgm:spPr/>
    </dgm:pt>
  </dgm:ptLst>
  <dgm:cxnLst>
    <dgm:cxn modelId="{438C4F28-DB5E-E146-911C-894E882324B3}" type="presOf" srcId="{685E984B-F53A-3D48-B602-C54888A9AA8E}" destId="{DC350410-01AC-E84D-94A3-38643CC0CB94}" srcOrd="0" destOrd="0" presId="urn:microsoft.com/office/officeart/2005/8/layout/radial3"/>
    <dgm:cxn modelId="{37EEFB55-4EB0-BB4A-A368-4FEEEE166A21}" srcId="{BD09079F-3C31-4B49-BAC7-B96E846C2AF3}" destId="{685E984B-F53A-3D48-B602-C54888A9AA8E}" srcOrd="0" destOrd="0" parTransId="{9B3CA3A5-7101-5645-9F53-5893AB861912}" sibTransId="{3E22028B-71CC-224C-A74E-31BC28B37F6E}"/>
    <dgm:cxn modelId="{ED11EF9C-A123-F54E-B201-40EE7A51F47B}" srcId="{BD09079F-3C31-4B49-BAC7-B96E846C2AF3}" destId="{6D6315CB-15DD-8A42-B938-B053525B4F5F}" srcOrd="2" destOrd="0" parTransId="{8DFECC60-1F59-664B-A209-6522FC801DE6}" sibTransId="{1853060C-25C3-0B49-926C-50B171ED436E}"/>
    <dgm:cxn modelId="{4006BEAD-3890-F54E-8F70-5CFCFB40C38A}" srcId="{A950A878-911F-C64A-9828-CC77202D9F73}" destId="{BD09079F-3C31-4B49-BAC7-B96E846C2AF3}" srcOrd="0" destOrd="0" parTransId="{53F6C682-75BD-B14C-9A58-8824EDB0AC47}" sibTransId="{1C1BC77B-DC95-2F45-B7B5-049FE7C736DA}"/>
    <dgm:cxn modelId="{2CC384CB-E444-B14C-97DB-5B2C50737656}" type="presOf" srcId="{A950A878-911F-C64A-9828-CC77202D9F73}" destId="{AB4A55F8-1BD8-BB42-84CD-753DD149742C}" srcOrd="0" destOrd="0" presId="urn:microsoft.com/office/officeart/2005/8/layout/radial3"/>
    <dgm:cxn modelId="{385CB0D7-CBA1-FB4F-939C-3D587A68DF13}" type="presOf" srcId="{BD09079F-3C31-4B49-BAC7-B96E846C2AF3}" destId="{A6FB4274-930F-AA4F-A3E9-05C6EDFF101F}" srcOrd="0" destOrd="0" presId="urn:microsoft.com/office/officeart/2005/8/layout/radial3"/>
    <dgm:cxn modelId="{4AAFCAED-AF7F-E648-AA7D-E58319106509}" type="presOf" srcId="{E041D4A6-AD71-2B4A-8522-1F44070BEED9}" destId="{93456364-3595-C243-B060-0253FA2563D9}" srcOrd="0" destOrd="0" presId="urn:microsoft.com/office/officeart/2005/8/layout/radial3"/>
    <dgm:cxn modelId="{338F94F8-348D-8849-93ED-8CA1A414B3F7}" type="presOf" srcId="{6D6315CB-15DD-8A42-B938-B053525B4F5F}" destId="{AB96C328-EC31-EC4C-B7BA-8DFA4264EE60}" srcOrd="0" destOrd="0" presId="urn:microsoft.com/office/officeart/2005/8/layout/radial3"/>
    <dgm:cxn modelId="{0B310CF9-5D08-BE4A-BC43-43F57E2BC1C2}" srcId="{BD09079F-3C31-4B49-BAC7-B96E846C2AF3}" destId="{E041D4A6-AD71-2B4A-8522-1F44070BEED9}" srcOrd="1" destOrd="0" parTransId="{7257E1D7-D9A0-834E-B4B1-B9E49EA6F075}" sibTransId="{1DCF5817-E1F3-774F-97F5-109A0112A140}"/>
    <dgm:cxn modelId="{18099E1E-A546-2040-AACC-50F5E593A67C}" type="presParOf" srcId="{AB4A55F8-1BD8-BB42-84CD-753DD149742C}" destId="{E563E361-147D-584E-BA0C-8AD06F6E59E9}" srcOrd="0" destOrd="0" presId="urn:microsoft.com/office/officeart/2005/8/layout/radial3"/>
    <dgm:cxn modelId="{ABA4D6EA-706D-DD41-8F10-354131406A60}" type="presParOf" srcId="{E563E361-147D-584E-BA0C-8AD06F6E59E9}" destId="{A6FB4274-930F-AA4F-A3E9-05C6EDFF101F}" srcOrd="0" destOrd="0" presId="urn:microsoft.com/office/officeart/2005/8/layout/radial3"/>
    <dgm:cxn modelId="{0D9A266D-C5DD-8A47-948F-B37AAFD937B8}" type="presParOf" srcId="{E563E361-147D-584E-BA0C-8AD06F6E59E9}" destId="{DC350410-01AC-E84D-94A3-38643CC0CB94}" srcOrd="1" destOrd="0" presId="urn:microsoft.com/office/officeart/2005/8/layout/radial3"/>
    <dgm:cxn modelId="{7B7B8A77-717F-EC40-B31B-7B66D9D788CC}" type="presParOf" srcId="{E563E361-147D-584E-BA0C-8AD06F6E59E9}" destId="{93456364-3595-C243-B060-0253FA2563D9}" srcOrd="2" destOrd="0" presId="urn:microsoft.com/office/officeart/2005/8/layout/radial3"/>
    <dgm:cxn modelId="{7F980CDE-D45E-1A4C-ADAE-D72FC9FCD907}" type="presParOf" srcId="{E563E361-147D-584E-BA0C-8AD06F6E59E9}" destId="{AB96C328-EC31-EC4C-B7BA-8DFA4264EE60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E66A712-648D-C946-82CE-CF0ACB00DCD3}" type="doc">
      <dgm:prSet loTypeId="urn:microsoft.com/office/officeart/2005/8/layout/hierarchy4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3888E75-C409-114F-B613-898B5D1CECBE}">
      <dgm:prSet phldrT="[Texto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s-ES" sz="2400" dirty="0">
              <a:solidFill>
                <a:schemeClr val="tx1"/>
              </a:solidFill>
            </a:rPr>
            <a:t>UNILATERAL</a:t>
          </a:r>
        </a:p>
      </dgm:t>
    </dgm:pt>
    <dgm:pt modelId="{08560DB7-154F-614F-A5AF-2B9F5A08D74E}" type="parTrans" cxnId="{6E145B2D-FD9E-414A-A8FC-C6AB88F1694B}">
      <dgm:prSet/>
      <dgm:spPr/>
      <dgm:t>
        <a:bodyPr/>
        <a:lstStyle/>
        <a:p>
          <a:endParaRPr lang="es-ES"/>
        </a:p>
      </dgm:t>
    </dgm:pt>
    <dgm:pt modelId="{FFEE026E-BBAE-D94C-B22D-7B88B80F36DE}" type="sibTrans" cxnId="{6E145B2D-FD9E-414A-A8FC-C6AB88F1694B}">
      <dgm:prSet/>
      <dgm:spPr/>
      <dgm:t>
        <a:bodyPr/>
        <a:lstStyle/>
        <a:p>
          <a:endParaRPr lang="es-ES"/>
        </a:p>
      </dgm:t>
    </dgm:pt>
    <dgm:pt modelId="{4882ACF8-82ED-2447-8A0A-A9271707F896}" type="asst">
      <dgm:prSet phldrT="[Texto]"/>
      <dgm:spPr/>
      <dgm:t>
        <a:bodyPr/>
        <a:lstStyle/>
        <a:p>
          <a:r>
            <a:rPr lang="es-ES" dirty="0"/>
            <a:t>Causas venosas </a:t>
          </a:r>
        </a:p>
      </dgm:t>
    </dgm:pt>
    <dgm:pt modelId="{0D15D7A2-54A6-8542-B250-8936FEC78D5A}" type="parTrans" cxnId="{17CF8F78-84A7-3341-B5D9-89F8DF79B925}">
      <dgm:prSet/>
      <dgm:spPr/>
      <dgm:t>
        <a:bodyPr/>
        <a:lstStyle/>
        <a:p>
          <a:endParaRPr lang="es-ES"/>
        </a:p>
      </dgm:t>
    </dgm:pt>
    <dgm:pt modelId="{AA566CDF-A548-7049-8245-1472B863DB36}" type="sibTrans" cxnId="{17CF8F78-84A7-3341-B5D9-89F8DF79B925}">
      <dgm:prSet/>
      <dgm:spPr/>
      <dgm:t>
        <a:bodyPr/>
        <a:lstStyle/>
        <a:p>
          <a:endParaRPr lang="es-ES"/>
        </a:p>
      </dgm:t>
    </dgm:pt>
    <dgm:pt modelId="{78835151-086B-6747-A321-B0CED27BB3BF}">
      <dgm:prSet phldrT="[Texto]"/>
      <dgm:spPr/>
      <dgm:t>
        <a:bodyPr/>
        <a:lstStyle/>
        <a:p>
          <a:r>
            <a:rPr lang="es-ES" dirty="0"/>
            <a:t>Inflamatorias- infecciosas </a:t>
          </a:r>
        </a:p>
      </dgm:t>
    </dgm:pt>
    <dgm:pt modelId="{CEE4E5A9-8EB4-5348-ABA8-D22991FEB165}" type="parTrans" cxnId="{50B5DF41-038F-0F44-B645-729475C25EA3}">
      <dgm:prSet/>
      <dgm:spPr/>
      <dgm:t>
        <a:bodyPr/>
        <a:lstStyle/>
        <a:p>
          <a:endParaRPr lang="es-ES"/>
        </a:p>
      </dgm:t>
    </dgm:pt>
    <dgm:pt modelId="{C25C9B0A-8735-714A-8D30-DFEA52584947}" type="sibTrans" cxnId="{50B5DF41-038F-0F44-B645-729475C25EA3}">
      <dgm:prSet/>
      <dgm:spPr/>
      <dgm:t>
        <a:bodyPr/>
        <a:lstStyle/>
        <a:p>
          <a:endParaRPr lang="es-ES"/>
        </a:p>
      </dgm:t>
    </dgm:pt>
    <dgm:pt modelId="{7BBF682E-2540-644D-9619-310569328856}">
      <dgm:prSet phldrT="[Texto]"/>
      <dgm:spPr/>
      <dgm:t>
        <a:bodyPr/>
        <a:lstStyle/>
        <a:p>
          <a:r>
            <a:rPr lang="es-ES" dirty="0"/>
            <a:t>Origen </a:t>
          </a:r>
          <a:r>
            <a:rPr lang="es-ES" dirty="0" err="1"/>
            <a:t>linfático</a:t>
          </a:r>
          <a:r>
            <a:rPr lang="es-ES" dirty="0"/>
            <a:t> </a:t>
          </a:r>
        </a:p>
      </dgm:t>
    </dgm:pt>
    <dgm:pt modelId="{B9ED6537-A701-924C-882D-5529D24AD804}" type="parTrans" cxnId="{A01ACEB9-C324-E746-8E6F-DEB935199178}">
      <dgm:prSet/>
      <dgm:spPr/>
      <dgm:t>
        <a:bodyPr/>
        <a:lstStyle/>
        <a:p>
          <a:endParaRPr lang="es-ES"/>
        </a:p>
      </dgm:t>
    </dgm:pt>
    <dgm:pt modelId="{35B1AB97-AB59-FA4F-98A2-B790148DC3FB}" type="sibTrans" cxnId="{A01ACEB9-C324-E746-8E6F-DEB935199178}">
      <dgm:prSet/>
      <dgm:spPr/>
      <dgm:t>
        <a:bodyPr/>
        <a:lstStyle/>
        <a:p>
          <a:endParaRPr lang="es-ES"/>
        </a:p>
      </dgm:t>
    </dgm:pt>
    <dgm:pt modelId="{E967F3E4-3B5A-CA48-B0D8-DDFDAF7F7458}">
      <dgm:prSet custT="1"/>
      <dgm:spPr/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es-ES" sz="1800" b="0" dirty="0"/>
            <a:t>-</a:t>
          </a:r>
          <a:r>
            <a:rPr lang="es-ES" sz="1800" b="0" dirty="0">
              <a:solidFill>
                <a:srgbClr val="C00000"/>
              </a:solidFill>
            </a:rPr>
            <a:t>Trombosis venosa profunda</a:t>
          </a:r>
        </a:p>
        <a:p>
          <a:pPr algn="l">
            <a:buFont typeface="Arial" panose="020B0604020202020204" pitchFamily="34" charset="0"/>
            <a:buChar char="•"/>
          </a:pPr>
          <a:r>
            <a:rPr lang="es-ES" sz="1800" b="0" dirty="0"/>
            <a:t> -Insuficiencia venosa </a:t>
          </a:r>
          <a:r>
            <a:rPr lang="es-ES" sz="1800" b="0" dirty="0" err="1"/>
            <a:t>crónica</a:t>
          </a:r>
          <a:endParaRPr lang="es-ES" sz="1800" b="0" dirty="0"/>
        </a:p>
        <a:p>
          <a:pPr algn="l">
            <a:buFont typeface="Arial" panose="020B0604020202020204" pitchFamily="34" charset="0"/>
            <a:buChar char="•"/>
          </a:pPr>
          <a:r>
            <a:rPr lang="es-ES" sz="1800" b="0" dirty="0"/>
            <a:t>-Tromboflebitis </a:t>
          </a:r>
        </a:p>
      </dgm:t>
    </dgm:pt>
    <dgm:pt modelId="{6C0A5578-57EE-DA47-8BBC-91209CFD1B16}" type="parTrans" cxnId="{924865FD-096B-DF4E-861F-253039E1ABB7}">
      <dgm:prSet/>
      <dgm:spPr/>
      <dgm:t>
        <a:bodyPr/>
        <a:lstStyle/>
        <a:p>
          <a:endParaRPr lang="es-ES"/>
        </a:p>
      </dgm:t>
    </dgm:pt>
    <dgm:pt modelId="{125C516C-5E68-6E41-A144-3AA6FC073D32}" type="sibTrans" cxnId="{924865FD-096B-DF4E-861F-253039E1ABB7}">
      <dgm:prSet/>
      <dgm:spPr/>
      <dgm:t>
        <a:bodyPr/>
        <a:lstStyle/>
        <a:p>
          <a:endParaRPr lang="es-ES"/>
        </a:p>
      </dgm:t>
    </dgm:pt>
    <dgm:pt modelId="{E58326D6-0D54-0E4B-9862-13367640A40C}">
      <dgm:prSet custT="1"/>
      <dgm:spPr/>
      <dgm:t>
        <a:bodyPr/>
        <a:lstStyle/>
        <a:p>
          <a:pPr algn="l"/>
          <a:r>
            <a:rPr lang="es-ES" sz="1800" b="0" dirty="0"/>
            <a:t>-Celulitis</a:t>
          </a:r>
        </a:p>
        <a:p>
          <a:pPr algn="l"/>
          <a:r>
            <a:rPr lang="es-ES" sz="1800" b="0" dirty="0"/>
            <a:t>-Artritis</a:t>
          </a:r>
        </a:p>
        <a:p>
          <a:pPr algn="l"/>
          <a:r>
            <a:rPr lang="es-ES" sz="1800" b="0" dirty="0"/>
            <a:t>-Picaduras o mordeduras</a:t>
          </a:r>
        </a:p>
        <a:p>
          <a:pPr algn="l"/>
          <a:r>
            <a:rPr lang="es-ES" sz="1800" b="0" dirty="0"/>
            <a:t>- Sepsis</a:t>
          </a:r>
          <a:br>
            <a:rPr lang="es-ES" sz="1800" dirty="0"/>
          </a:br>
          <a:endParaRPr lang="es-ES" sz="1800" dirty="0"/>
        </a:p>
      </dgm:t>
    </dgm:pt>
    <dgm:pt modelId="{D2ED102D-35DE-034F-95CD-C8B3F1DE6F15}" type="parTrans" cxnId="{A1154E3B-7E1D-B448-B348-B3F693F41690}">
      <dgm:prSet/>
      <dgm:spPr/>
      <dgm:t>
        <a:bodyPr/>
        <a:lstStyle/>
        <a:p>
          <a:endParaRPr lang="es-ES"/>
        </a:p>
      </dgm:t>
    </dgm:pt>
    <dgm:pt modelId="{B7742218-D3A1-1B4E-B657-2A622020FAEA}" type="sibTrans" cxnId="{A1154E3B-7E1D-B448-B348-B3F693F41690}">
      <dgm:prSet/>
      <dgm:spPr/>
      <dgm:t>
        <a:bodyPr/>
        <a:lstStyle/>
        <a:p>
          <a:endParaRPr lang="es-ES"/>
        </a:p>
      </dgm:t>
    </dgm:pt>
    <dgm:pt modelId="{7EEAAC15-35A9-8A4B-A8D4-1101EA624942}">
      <dgm:prSet/>
      <dgm:spPr/>
      <dgm:t>
        <a:bodyPr/>
        <a:lstStyle/>
        <a:p>
          <a:pPr algn="l"/>
          <a:r>
            <a:rPr lang="es-ES" dirty="0"/>
            <a:t>-</a:t>
          </a:r>
          <a:r>
            <a:rPr lang="es-ES" dirty="0">
              <a:solidFill>
                <a:srgbClr val="C00000"/>
              </a:solidFill>
            </a:rPr>
            <a:t>Linfedema</a:t>
          </a:r>
          <a:r>
            <a:rPr lang="es-ES" dirty="0"/>
            <a:t> primario </a:t>
          </a:r>
        </a:p>
        <a:p>
          <a:pPr algn="l"/>
          <a:r>
            <a:rPr lang="es-ES" dirty="0"/>
            <a:t>-Linfedema secundario (</a:t>
          </a:r>
          <a:r>
            <a:rPr lang="es-ES" dirty="0" err="1"/>
            <a:t>resección</a:t>
          </a:r>
          <a:r>
            <a:rPr lang="es-ES" dirty="0"/>
            <a:t> ganglionar por tumor)</a:t>
          </a:r>
        </a:p>
        <a:p>
          <a:pPr algn="l"/>
          <a:r>
            <a:rPr lang="es-ES" dirty="0"/>
            <a:t>-</a:t>
          </a:r>
          <a:r>
            <a:rPr lang="es-ES" dirty="0">
              <a:solidFill>
                <a:srgbClr val="C00000"/>
              </a:solidFill>
            </a:rPr>
            <a:t>Linfangitis</a:t>
          </a:r>
        </a:p>
      </dgm:t>
    </dgm:pt>
    <dgm:pt modelId="{666F3D43-D63E-C148-98AE-ABCFF02850C4}" type="parTrans" cxnId="{ACB57863-E1EA-7D42-9138-B6943ECB23EA}">
      <dgm:prSet/>
      <dgm:spPr/>
      <dgm:t>
        <a:bodyPr/>
        <a:lstStyle/>
        <a:p>
          <a:endParaRPr lang="es-ES"/>
        </a:p>
      </dgm:t>
    </dgm:pt>
    <dgm:pt modelId="{3CF87287-6061-BE48-B335-2CEFF16572D5}" type="sibTrans" cxnId="{ACB57863-E1EA-7D42-9138-B6943ECB23EA}">
      <dgm:prSet/>
      <dgm:spPr/>
      <dgm:t>
        <a:bodyPr/>
        <a:lstStyle/>
        <a:p>
          <a:endParaRPr lang="es-ES"/>
        </a:p>
      </dgm:t>
    </dgm:pt>
    <dgm:pt modelId="{5D5FD9AC-2C7A-5048-811A-C2A5E983D3AE}" type="pres">
      <dgm:prSet presAssocID="{CE66A712-648D-C946-82CE-CF0ACB00DCD3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1B2AB4E-2978-6847-AFD4-0852F0A8867A}" type="pres">
      <dgm:prSet presAssocID="{83888E75-C409-114F-B613-898B5D1CECBE}" presName="vertOne" presStyleCnt="0"/>
      <dgm:spPr/>
    </dgm:pt>
    <dgm:pt modelId="{37D70453-8BA9-544B-AE12-630F1427E874}" type="pres">
      <dgm:prSet presAssocID="{83888E75-C409-114F-B613-898B5D1CECBE}" presName="txOne" presStyleLbl="node0" presStyleIdx="0" presStyleCnt="1" custScaleY="58498">
        <dgm:presLayoutVars>
          <dgm:chPref val="3"/>
        </dgm:presLayoutVars>
      </dgm:prSet>
      <dgm:spPr/>
    </dgm:pt>
    <dgm:pt modelId="{4C1084F3-FC01-ED43-8AAF-793F15B1E3E8}" type="pres">
      <dgm:prSet presAssocID="{83888E75-C409-114F-B613-898B5D1CECBE}" presName="parTransOne" presStyleCnt="0"/>
      <dgm:spPr/>
    </dgm:pt>
    <dgm:pt modelId="{B8450BE2-FE76-9941-86C0-178BF406D828}" type="pres">
      <dgm:prSet presAssocID="{83888E75-C409-114F-B613-898B5D1CECBE}" presName="horzOne" presStyleCnt="0"/>
      <dgm:spPr/>
    </dgm:pt>
    <dgm:pt modelId="{BFD53C79-9081-ED4D-9652-E5CEE8787885}" type="pres">
      <dgm:prSet presAssocID="{4882ACF8-82ED-2447-8A0A-A9271707F896}" presName="vertTwo" presStyleCnt="0"/>
      <dgm:spPr/>
    </dgm:pt>
    <dgm:pt modelId="{4C3C6361-1D19-7644-BF88-287884E51B51}" type="pres">
      <dgm:prSet presAssocID="{4882ACF8-82ED-2447-8A0A-A9271707F896}" presName="txTwo" presStyleLbl="asst1" presStyleIdx="0" presStyleCnt="1" custScaleX="96207" custScaleY="66190">
        <dgm:presLayoutVars>
          <dgm:chPref val="3"/>
        </dgm:presLayoutVars>
      </dgm:prSet>
      <dgm:spPr/>
    </dgm:pt>
    <dgm:pt modelId="{07CEEB52-3AA9-0C4F-90ED-BC9CB4B5F11C}" type="pres">
      <dgm:prSet presAssocID="{4882ACF8-82ED-2447-8A0A-A9271707F896}" presName="parTransTwo" presStyleCnt="0"/>
      <dgm:spPr/>
    </dgm:pt>
    <dgm:pt modelId="{A2C952DC-5530-F349-835C-712362AD5BD9}" type="pres">
      <dgm:prSet presAssocID="{4882ACF8-82ED-2447-8A0A-A9271707F896}" presName="horzTwo" presStyleCnt="0"/>
      <dgm:spPr/>
    </dgm:pt>
    <dgm:pt modelId="{A31CE15F-536B-B94F-A735-AA6D73EB6315}" type="pres">
      <dgm:prSet presAssocID="{E967F3E4-3B5A-CA48-B0D8-DDFDAF7F7458}" presName="vertThree" presStyleCnt="0"/>
      <dgm:spPr/>
    </dgm:pt>
    <dgm:pt modelId="{83DF6B1C-82A2-5B45-AAED-204C17BE8823}" type="pres">
      <dgm:prSet presAssocID="{E967F3E4-3B5A-CA48-B0D8-DDFDAF7F7458}" presName="txThree" presStyleLbl="node3" presStyleIdx="0" presStyleCnt="3" custScaleY="114729">
        <dgm:presLayoutVars>
          <dgm:chPref val="3"/>
        </dgm:presLayoutVars>
      </dgm:prSet>
      <dgm:spPr/>
    </dgm:pt>
    <dgm:pt modelId="{483DAC8B-9496-C941-8FDE-EBE05D6CC45B}" type="pres">
      <dgm:prSet presAssocID="{E967F3E4-3B5A-CA48-B0D8-DDFDAF7F7458}" presName="horzThree" presStyleCnt="0"/>
      <dgm:spPr/>
    </dgm:pt>
    <dgm:pt modelId="{088879A3-3BE1-354C-A2D8-F87E3C524F0E}" type="pres">
      <dgm:prSet presAssocID="{AA566CDF-A548-7049-8245-1472B863DB36}" presName="sibSpaceTwo" presStyleCnt="0"/>
      <dgm:spPr/>
    </dgm:pt>
    <dgm:pt modelId="{00E01B7D-00B4-2542-A553-7B1883B84D36}" type="pres">
      <dgm:prSet presAssocID="{78835151-086B-6747-A321-B0CED27BB3BF}" presName="vertTwo" presStyleCnt="0"/>
      <dgm:spPr/>
    </dgm:pt>
    <dgm:pt modelId="{EC0C8064-43A2-2E4F-BE0D-8BD34F5C6231}" type="pres">
      <dgm:prSet presAssocID="{78835151-086B-6747-A321-B0CED27BB3BF}" presName="txTwo" presStyleLbl="node2" presStyleIdx="0" presStyleCnt="2" custScaleX="105721" custScaleY="65730">
        <dgm:presLayoutVars>
          <dgm:chPref val="3"/>
        </dgm:presLayoutVars>
      </dgm:prSet>
      <dgm:spPr/>
    </dgm:pt>
    <dgm:pt modelId="{89AC91BE-F378-7843-B07E-C6BDAFADA60A}" type="pres">
      <dgm:prSet presAssocID="{78835151-086B-6747-A321-B0CED27BB3BF}" presName="parTransTwo" presStyleCnt="0"/>
      <dgm:spPr/>
    </dgm:pt>
    <dgm:pt modelId="{635B9599-FDF7-7E45-B172-78CC8D4A44BF}" type="pres">
      <dgm:prSet presAssocID="{78835151-086B-6747-A321-B0CED27BB3BF}" presName="horzTwo" presStyleCnt="0"/>
      <dgm:spPr/>
    </dgm:pt>
    <dgm:pt modelId="{3DC2295E-7F6A-9B40-A794-7CD3E587FC73}" type="pres">
      <dgm:prSet presAssocID="{E58326D6-0D54-0E4B-9862-13367640A40C}" presName="vertThree" presStyleCnt="0"/>
      <dgm:spPr/>
    </dgm:pt>
    <dgm:pt modelId="{83BF1542-22D7-1E4A-B4A0-2BAAE77D69E8}" type="pres">
      <dgm:prSet presAssocID="{E58326D6-0D54-0E4B-9862-13367640A40C}" presName="txThree" presStyleLbl="node3" presStyleIdx="1" presStyleCnt="3" custScaleY="110651">
        <dgm:presLayoutVars>
          <dgm:chPref val="3"/>
        </dgm:presLayoutVars>
      </dgm:prSet>
      <dgm:spPr/>
    </dgm:pt>
    <dgm:pt modelId="{9F5BBCDF-3D9D-9447-ABD6-0F7FCA19041B}" type="pres">
      <dgm:prSet presAssocID="{E58326D6-0D54-0E4B-9862-13367640A40C}" presName="horzThree" presStyleCnt="0"/>
      <dgm:spPr/>
    </dgm:pt>
    <dgm:pt modelId="{92E04BDF-0B93-724B-906A-FA621C9F8CDB}" type="pres">
      <dgm:prSet presAssocID="{C25C9B0A-8735-714A-8D30-DFEA52584947}" presName="sibSpaceTwo" presStyleCnt="0"/>
      <dgm:spPr/>
    </dgm:pt>
    <dgm:pt modelId="{989EFE9A-EE90-6C4E-94DA-8256C9C2AECE}" type="pres">
      <dgm:prSet presAssocID="{7BBF682E-2540-644D-9619-310569328856}" presName="vertTwo" presStyleCnt="0"/>
      <dgm:spPr/>
    </dgm:pt>
    <dgm:pt modelId="{08CE05F5-63B7-2E42-8D87-7E4F909B0C26}" type="pres">
      <dgm:prSet presAssocID="{7BBF682E-2540-644D-9619-310569328856}" presName="txTwo" presStyleLbl="node2" presStyleIdx="1" presStyleCnt="2" custScaleX="92543" custScaleY="68896">
        <dgm:presLayoutVars>
          <dgm:chPref val="3"/>
        </dgm:presLayoutVars>
      </dgm:prSet>
      <dgm:spPr/>
    </dgm:pt>
    <dgm:pt modelId="{18CCD80C-5584-C84C-B7BC-E4F6A4A4900D}" type="pres">
      <dgm:prSet presAssocID="{7BBF682E-2540-644D-9619-310569328856}" presName="parTransTwo" presStyleCnt="0"/>
      <dgm:spPr/>
    </dgm:pt>
    <dgm:pt modelId="{867D2D75-5A01-A245-AE14-1EB7E36AC014}" type="pres">
      <dgm:prSet presAssocID="{7BBF682E-2540-644D-9619-310569328856}" presName="horzTwo" presStyleCnt="0"/>
      <dgm:spPr/>
    </dgm:pt>
    <dgm:pt modelId="{0E6209CA-0EF0-EB49-9254-F159FE4B4250}" type="pres">
      <dgm:prSet presAssocID="{7EEAAC15-35A9-8A4B-A8D4-1101EA624942}" presName="vertThree" presStyleCnt="0"/>
      <dgm:spPr/>
    </dgm:pt>
    <dgm:pt modelId="{C78AB2D5-7193-5345-8A10-7A5C85163799}" type="pres">
      <dgm:prSet presAssocID="{7EEAAC15-35A9-8A4B-A8D4-1101EA624942}" presName="txThree" presStyleLbl="node3" presStyleIdx="2" presStyleCnt="3">
        <dgm:presLayoutVars>
          <dgm:chPref val="3"/>
        </dgm:presLayoutVars>
      </dgm:prSet>
      <dgm:spPr/>
    </dgm:pt>
    <dgm:pt modelId="{11F2CBF7-FDD9-C942-A280-EACE13A6113F}" type="pres">
      <dgm:prSet presAssocID="{7EEAAC15-35A9-8A4B-A8D4-1101EA624942}" presName="horzThree" presStyleCnt="0"/>
      <dgm:spPr/>
    </dgm:pt>
  </dgm:ptLst>
  <dgm:cxnLst>
    <dgm:cxn modelId="{4C94BB00-6288-664C-83DC-02B27357B337}" type="presOf" srcId="{7EEAAC15-35A9-8A4B-A8D4-1101EA624942}" destId="{C78AB2D5-7193-5345-8A10-7A5C85163799}" srcOrd="0" destOrd="0" presId="urn:microsoft.com/office/officeart/2005/8/layout/hierarchy4"/>
    <dgm:cxn modelId="{BE32F90B-5098-5847-BD30-D3FE252FAD58}" type="presOf" srcId="{E58326D6-0D54-0E4B-9862-13367640A40C}" destId="{83BF1542-22D7-1E4A-B4A0-2BAAE77D69E8}" srcOrd="0" destOrd="0" presId="urn:microsoft.com/office/officeart/2005/8/layout/hierarchy4"/>
    <dgm:cxn modelId="{1CCF4315-C764-B945-88B3-2693F30B41C8}" type="presOf" srcId="{83888E75-C409-114F-B613-898B5D1CECBE}" destId="{37D70453-8BA9-544B-AE12-630F1427E874}" srcOrd="0" destOrd="0" presId="urn:microsoft.com/office/officeart/2005/8/layout/hierarchy4"/>
    <dgm:cxn modelId="{6E145B2D-FD9E-414A-A8FC-C6AB88F1694B}" srcId="{CE66A712-648D-C946-82CE-CF0ACB00DCD3}" destId="{83888E75-C409-114F-B613-898B5D1CECBE}" srcOrd="0" destOrd="0" parTransId="{08560DB7-154F-614F-A5AF-2B9F5A08D74E}" sibTransId="{FFEE026E-BBAE-D94C-B22D-7B88B80F36DE}"/>
    <dgm:cxn modelId="{A1154E3B-7E1D-B448-B348-B3F693F41690}" srcId="{78835151-086B-6747-A321-B0CED27BB3BF}" destId="{E58326D6-0D54-0E4B-9862-13367640A40C}" srcOrd="0" destOrd="0" parTransId="{D2ED102D-35DE-034F-95CD-C8B3F1DE6F15}" sibTransId="{B7742218-D3A1-1B4E-B657-2A622020FAEA}"/>
    <dgm:cxn modelId="{F45DC440-C262-DD44-AC29-76CAB6B519E5}" type="presOf" srcId="{7BBF682E-2540-644D-9619-310569328856}" destId="{08CE05F5-63B7-2E42-8D87-7E4F909B0C26}" srcOrd="0" destOrd="0" presId="urn:microsoft.com/office/officeart/2005/8/layout/hierarchy4"/>
    <dgm:cxn modelId="{50B5DF41-038F-0F44-B645-729475C25EA3}" srcId="{83888E75-C409-114F-B613-898B5D1CECBE}" destId="{78835151-086B-6747-A321-B0CED27BB3BF}" srcOrd="1" destOrd="0" parTransId="{CEE4E5A9-8EB4-5348-ABA8-D22991FEB165}" sibTransId="{C25C9B0A-8735-714A-8D30-DFEA52584947}"/>
    <dgm:cxn modelId="{ACB57863-E1EA-7D42-9138-B6943ECB23EA}" srcId="{7BBF682E-2540-644D-9619-310569328856}" destId="{7EEAAC15-35A9-8A4B-A8D4-1101EA624942}" srcOrd="0" destOrd="0" parTransId="{666F3D43-D63E-C148-98AE-ABCFF02850C4}" sibTransId="{3CF87287-6061-BE48-B335-2CEFF16572D5}"/>
    <dgm:cxn modelId="{17CF8F78-84A7-3341-B5D9-89F8DF79B925}" srcId="{83888E75-C409-114F-B613-898B5D1CECBE}" destId="{4882ACF8-82ED-2447-8A0A-A9271707F896}" srcOrd="0" destOrd="0" parTransId="{0D15D7A2-54A6-8542-B250-8936FEC78D5A}" sibTransId="{AA566CDF-A548-7049-8245-1472B863DB36}"/>
    <dgm:cxn modelId="{E480E384-C7CD-894F-A064-43DE4A748586}" type="presOf" srcId="{E967F3E4-3B5A-CA48-B0D8-DDFDAF7F7458}" destId="{83DF6B1C-82A2-5B45-AAED-204C17BE8823}" srcOrd="0" destOrd="0" presId="urn:microsoft.com/office/officeart/2005/8/layout/hierarchy4"/>
    <dgm:cxn modelId="{D7C3B5AE-C129-C94A-B699-47B770F2D14C}" type="presOf" srcId="{CE66A712-648D-C946-82CE-CF0ACB00DCD3}" destId="{5D5FD9AC-2C7A-5048-811A-C2A5E983D3AE}" srcOrd="0" destOrd="0" presId="urn:microsoft.com/office/officeart/2005/8/layout/hierarchy4"/>
    <dgm:cxn modelId="{A01ACEB9-C324-E746-8E6F-DEB935199178}" srcId="{83888E75-C409-114F-B613-898B5D1CECBE}" destId="{7BBF682E-2540-644D-9619-310569328856}" srcOrd="2" destOrd="0" parTransId="{B9ED6537-A701-924C-882D-5529D24AD804}" sibTransId="{35B1AB97-AB59-FA4F-98A2-B790148DC3FB}"/>
    <dgm:cxn modelId="{A99252C1-95F5-6F40-8BA0-B279E5AA4BDA}" type="presOf" srcId="{4882ACF8-82ED-2447-8A0A-A9271707F896}" destId="{4C3C6361-1D19-7644-BF88-287884E51B51}" srcOrd="0" destOrd="0" presId="urn:microsoft.com/office/officeart/2005/8/layout/hierarchy4"/>
    <dgm:cxn modelId="{24B22EC8-61EF-ED4A-BF9D-E3E3487A1FA2}" type="presOf" srcId="{78835151-086B-6747-A321-B0CED27BB3BF}" destId="{EC0C8064-43A2-2E4F-BE0D-8BD34F5C6231}" srcOrd="0" destOrd="0" presId="urn:microsoft.com/office/officeart/2005/8/layout/hierarchy4"/>
    <dgm:cxn modelId="{924865FD-096B-DF4E-861F-253039E1ABB7}" srcId="{4882ACF8-82ED-2447-8A0A-A9271707F896}" destId="{E967F3E4-3B5A-CA48-B0D8-DDFDAF7F7458}" srcOrd="0" destOrd="0" parTransId="{6C0A5578-57EE-DA47-8BBC-91209CFD1B16}" sibTransId="{125C516C-5E68-6E41-A144-3AA6FC073D32}"/>
    <dgm:cxn modelId="{4B97CD00-3597-3345-A578-B6E2CD8FCC17}" type="presParOf" srcId="{5D5FD9AC-2C7A-5048-811A-C2A5E983D3AE}" destId="{81B2AB4E-2978-6847-AFD4-0852F0A8867A}" srcOrd="0" destOrd="0" presId="urn:microsoft.com/office/officeart/2005/8/layout/hierarchy4"/>
    <dgm:cxn modelId="{34DD4C73-825E-384F-8544-A8E3E20E6BD8}" type="presParOf" srcId="{81B2AB4E-2978-6847-AFD4-0852F0A8867A}" destId="{37D70453-8BA9-544B-AE12-630F1427E874}" srcOrd="0" destOrd="0" presId="urn:microsoft.com/office/officeart/2005/8/layout/hierarchy4"/>
    <dgm:cxn modelId="{F5016F8F-F351-AF47-8AB0-82DE3A388BBB}" type="presParOf" srcId="{81B2AB4E-2978-6847-AFD4-0852F0A8867A}" destId="{4C1084F3-FC01-ED43-8AAF-793F15B1E3E8}" srcOrd="1" destOrd="0" presId="urn:microsoft.com/office/officeart/2005/8/layout/hierarchy4"/>
    <dgm:cxn modelId="{69D324A5-2179-2641-B9D0-B3B8BAC2CF3D}" type="presParOf" srcId="{81B2AB4E-2978-6847-AFD4-0852F0A8867A}" destId="{B8450BE2-FE76-9941-86C0-178BF406D828}" srcOrd="2" destOrd="0" presId="urn:microsoft.com/office/officeart/2005/8/layout/hierarchy4"/>
    <dgm:cxn modelId="{7ECC7512-C117-0C4D-AC9D-D1A2A74F2A21}" type="presParOf" srcId="{B8450BE2-FE76-9941-86C0-178BF406D828}" destId="{BFD53C79-9081-ED4D-9652-E5CEE8787885}" srcOrd="0" destOrd="0" presId="urn:microsoft.com/office/officeart/2005/8/layout/hierarchy4"/>
    <dgm:cxn modelId="{CC4500CA-31C9-1040-91C3-537B8F546912}" type="presParOf" srcId="{BFD53C79-9081-ED4D-9652-E5CEE8787885}" destId="{4C3C6361-1D19-7644-BF88-287884E51B51}" srcOrd="0" destOrd="0" presId="urn:microsoft.com/office/officeart/2005/8/layout/hierarchy4"/>
    <dgm:cxn modelId="{63254717-BE40-CE4B-A0D1-29A330DECB66}" type="presParOf" srcId="{BFD53C79-9081-ED4D-9652-E5CEE8787885}" destId="{07CEEB52-3AA9-0C4F-90ED-BC9CB4B5F11C}" srcOrd="1" destOrd="0" presId="urn:microsoft.com/office/officeart/2005/8/layout/hierarchy4"/>
    <dgm:cxn modelId="{72950204-9A94-EF49-8EAB-78E4786091E0}" type="presParOf" srcId="{BFD53C79-9081-ED4D-9652-E5CEE8787885}" destId="{A2C952DC-5530-F349-835C-712362AD5BD9}" srcOrd="2" destOrd="0" presId="urn:microsoft.com/office/officeart/2005/8/layout/hierarchy4"/>
    <dgm:cxn modelId="{529D903C-21DF-6441-A244-A02E497DDE8D}" type="presParOf" srcId="{A2C952DC-5530-F349-835C-712362AD5BD9}" destId="{A31CE15F-536B-B94F-A735-AA6D73EB6315}" srcOrd="0" destOrd="0" presId="urn:microsoft.com/office/officeart/2005/8/layout/hierarchy4"/>
    <dgm:cxn modelId="{50F5B852-D51B-F04E-B2FD-1CCA7384FE9F}" type="presParOf" srcId="{A31CE15F-536B-B94F-A735-AA6D73EB6315}" destId="{83DF6B1C-82A2-5B45-AAED-204C17BE8823}" srcOrd="0" destOrd="0" presId="urn:microsoft.com/office/officeart/2005/8/layout/hierarchy4"/>
    <dgm:cxn modelId="{415C8797-6983-A14F-958D-F9AFD900255F}" type="presParOf" srcId="{A31CE15F-536B-B94F-A735-AA6D73EB6315}" destId="{483DAC8B-9496-C941-8FDE-EBE05D6CC45B}" srcOrd="1" destOrd="0" presId="urn:microsoft.com/office/officeart/2005/8/layout/hierarchy4"/>
    <dgm:cxn modelId="{ECED8433-1DA5-AD43-BEB7-28E1BE5D6601}" type="presParOf" srcId="{B8450BE2-FE76-9941-86C0-178BF406D828}" destId="{088879A3-3BE1-354C-A2D8-F87E3C524F0E}" srcOrd="1" destOrd="0" presId="urn:microsoft.com/office/officeart/2005/8/layout/hierarchy4"/>
    <dgm:cxn modelId="{70061BEE-3181-644A-9EEC-8C24EC5835A1}" type="presParOf" srcId="{B8450BE2-FE76-9941-86C0-178BF406D828}" destId="{00E01B7D-00B4-2542-A553-7B1883B84D36}" srcOrd="2" destOrd="0" presId="urn:microsoft.com/office/officeart/2005/8/layout/hierarchy4"/>
    <dgm:cxn modelId="{219C94EE-21E7-FE4D-A13D-EC8CDC05FBDC}" type="presParOf" srcId="{00E01B7D-00B4-2542-A553-7B1883B84D36}" destId="{EC0C8064-43A2-2E4F-BE0D-8BD34F5C6231}" srcOrd="0" destOrd="0" presId="urn:microsoft.com/office/officeart/2005/8/layout/hierarchy4"/>
    <dgm:cxn modelId="{3F6B541F-4938-8947-92B5-DA3FA8A9B446}" type="presParOf" srcId="{00E01B7D-00B4-2542-A553-7B1883B84D36}" destId="{89AC91BE-F378-7843-B07E-C6BDAFADA60A}" srcOrd="1" destOrd="0" presId="urn:microsoft.com/office/officeart/2005/8/layout/hierarchy4"/>
    <dgm:cxn modelId="{4C7B2D83-CC3E-E941-84AA-EBE00921553A}" type="presParOf" srcId="{00E01B7D-00B4-2542-A553-7B1883B84D36}" destId="{635B9599-FDF7-7E45-B172-78CC8D4A44BF}" srcOrd="2" destOrd="0" presId="urn:microsoft.com/office/officeart/2005/8/layout/hierarchy4"/>
    <dgm:cxn modelId="{B545D90A-617A-DA45-A9AE-CD2EED3D56E3}" type="presParOf" srcId="{635B9599-FDF7-7E45-B172-78CC8D4A44BF}" destId="{3DC2295E-7F6A-9B40-A794-7CD3E587FC73}" srcOrd="0" destOrd="0" presId="urn:microsoft.com/office/officeart/2005/8/layout/hierarchy4"/>
    <dgm:cxn modelId="{B5CF6177-59BB-604D-AAD0-5CD1036D004E}" type="presParOf" srcId="{3DC2295E-7F6A-9B40-A794-7CD3E587FC73}" destId="{83BF1542-22D7-1E4A-B4A0-2BAAE77D69E8}" srcOrd="0" destOrd="0" presId="urn:microsoft.com/office/officeart/2005/8/layout/hierarchy4"/>
    <dgm:cxn modelId="{67142535-96C1-834E-BAF2-EFE842F32275}" type="presParOf" srcId="{3DC2295E-7F6A-9B40-A794-7CD3E587FC73}" destId="{9F5BBCDF-3D9D-9447-ABD6-0F7FCA19041B}" srcOrd="1" destOrd="0" presId="urn:microsoft.com/office/officeart/2005/8/layout/hierarchy4"/>
    <dgm:cxn modelId="{A23ADCF5-5B26-ED49-95CC-A01272FD9C69}" type="presParOf" srcId="{B8450BE2-FE76-9941-86C0-178BF406D828}" destId="{92E04BDF-0B93-724B-906A-FA621C9F8CDB}" srcOrd="3" destOrd="0" presId="urn:microsoft.com/office/officeart/2005/8/layout/hierarchy4"/>
    <dgm:cxn modelId="{0B4B301D-2A7A-F346-9777-970661CA3B8F}" type="presParOf" srcId="{B8450BE2-FE76-9941-86C0-178BF406D828}" destId="{989EFE9A-EE90-6C4E-94DA-8256C9C2AECE}" srcOrd="4" destOrd="0" presId="urn:microsoft.com/office/officeart/2005/8/layout/hierarchy4"/>
    <dgm:cxn modelId="{B6AF85D8-1A60-4849-82D0-9B26F83F1490}" type="presParOf" srcId="{989EFE9A-EE90-6C4E-94DA-8256C9C2AECE}" destId="{08CE05F5-63B7-2E42-8D87-7E4F909B0C26}" srcOrd="0" destOrd="0" presId="urn:microsoft.com/office/officeart/2005/8/layout/hierarchy4"/>
    <dgm:cxn modelId="{41C98563-325D-BC44-AD22-AE7223A40172}" type="presParOf" srcId="{989EFE9A-EE90-6C4E-94DA-8256C9C2AECE}" destId="{18CCD80C-5584-C84C-B7BC-E4F6A4A4900D}" srcOrd="1" destOrd="0" presId="urn:microsoft.com/office/officeart/2005/8/layout/hierarchy4"/>
    <dgm:cxn modelId="{F55ECC40-C2D9-EE43-A541-77B492322232}" type="presParOf" srcId="{989EFE9A-EE90-6C4E-94DA-8256C9C2AECE}" destId="{867D2D75-5A01-A245-AE14-1EB7E36AC014}" srcOrd="2" destOrd="0" presId="urn:microsoft.com/office/officeart/2005/8/layout/hierarchy4"/>
    <dgm:cxn modelId="{2C35598A-7A08-9B48-B88F-3785126EFC54}" type="presParOf" srcId="{867D2D75-5A01-A245-AE14-1EB7E36AC014}" destId="{0E6209CA-0EF0-EB49-9254-F159FE4B4250}" srcOrd="0" destOrd="0" presId="urn:microsoft.com/office/officeart/2005/8/layout/hierarchy4"/>
    <dgm:cxn modelId="{CB0EE1E1-69B9-204C-B33F-E9D2002D9435}" type="presParOf" srcId="{0E6209CA-0EF0-EB49-9254-F159FE4B4250}" destId="{C78AB2D5-7193-5345-8A10-7A5C85163799}" srcOrd="0" destOrd="0" presId="urn:microsoft.com/office/officeart/2005/8/layout/hierarchy4"/>
    <dgm:cxn modelId="{3D6788EA-6E60-CD4B-8391-B165BBA82AFE}" type="presParOf" srcId="{0E6209CA-0EF0-EB49-9254-F159FE4B4250}" destId="{11F2CBF7-FDD9-C942-A280-EACE13A6113F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97EE809-D96E-A840-BEE5-C27545C5E971}" type="doc">
      <dgm:prSet loTypeId="urn:microsoft.com/office/officeart/2005/8/layout/hChevron3" loCatId="" qsTypeId="urn:microsoft.com/office/officeart/2005/8/quickstyle/simple1" qsCatId="simple" csTypeId="urn:microsoft.com/office/officeart/2005/8/colors/accent1_2" csCatId="accent1" phldr="1"/>
      <dgm:spPr/>
    </dgm:pt>
    <dgm:pt modelId="{2E9CDA5E-CF6C-7546-8969-E69E0F280068}">
      <dgm:prSet phldrT="[Texto]" custT="1"/>
      <dgm:spPr>
        <a:solidFill>
          <a:schemeClr val="accent1">
            <a:hueOff val="0"/>
            <a:satOff val="0"/>
            <a:lumOff val="0"/>
            <a:alpha val="50203"/>
          </a:schemeClr>
        </a:solidFill>
      </dgm:spPr>
      <dgm:t>
        <a:bodyPr/>
        <a:lstStyle/>
        <a:p>
          <a:r>
            <a:rPr lang="es-ES" sz="2400" dirty="0"/>
            <a:t>LEVE</a:t>
          </a:r>
        </a:p>
      </dgm:t>
    </dgm:pt>
    <dgm:pt modelId="{611422B5-CA67-4445-A585-C381C549F578}" type="parTrans" cxnId="{59C056EC-45C9-7E44-844F-1A1D8C975379}">
      <dgm:prSet/>
      <dgm:spPr/>
      <dgm:t>
        <a:bodyPr/>
        <a:lstStyle/>
        <a:p>
          <a:endParaRPr lang="es-ES"/>
        </a:p>
      </dgm:t>
    </dgm:pt>
    <dgm:pt modelId="{D57CE574-77D5-D14B-9381-E79620EA8104}" type="sibTrans" cxnId="{59C056EC-45C9-7E44-844F-1A1D8C975379}">
      <dgm:prSet/>
      <dgm:spPr/>
      <dgm:t>
        <a:bodyPr/>
        <a:lstStyle/>
        <a:p>
          <a:endParaRPr lang="es-ES"/>
        </a:p>
      </dgm:t>
    </dgm:pt>
    <dgm:pt modelId="{E3754C6E-92F7-184B-9EAC-9A63C7579A02}">
      <dgm:prSet phldrT="[Texto]" custT="1"/>
      <dgm:spPr>
        <a:solidFill>
          <a:schemeClr val="accent1">
            <a:hueOff val="0"/>
            <a:satOff val="0"/>
            <a:lumOff val="0"/>
            <a:alpha val="75478"/>
          </a:schemeClr>
        </a:solidFill>
      </dgm:spPr>
      <dgm:t>
        <a:bodyPr/>
        <a:lstStyle/>
        <a:p>
          <a:r>
            <a:rPr lang="es-ES" sz="2400" dirty="0"/>
            <a:t>MODERADO</a:t>
          </a:r>
        </a:p>
      </dgm:t>
    </dgm:pt>
    <dgm:pt modelId="{9BA55392-526B-0149-9AF6-C213330DD8A5}" type="parTrans" cxnId="{D5E81313-5844-BC4F-BA71-A1B0E5B72DC3}">
      <dgm:prSet/>
      <dgm:spPr/>
      <dgm:t>
        <a:bodyPr/>
        <a:lstStyle/>
        <a:p>
          <a:endParaRPr lang="es-ES"/>
        </a:p>
      </dgm:t>
    </dgm:pt>
    <dgm:pt modelId="{94DA5D85-08B1-9C42-AB73-7A1A38012D67}" type="sibTrans" cxnId="{D5E81313-5844-BC4F-BA71-A1B0E5B72DC3}">
      <dgm:prSet/>
      <dgm:spPr/>
      <dgm:t>
        <a:bodyPr/>
        <a:lstStyle/>
        <a:p>
          <a:endParaRPr lang="es-ES"/>
        </a:p>
      </dgm:t>
    </dgm:pt>
    <dgm:pt modelId="{0FD62CBC-B77E-BB41-B832-DFE556E24900}">
      <dgm:prSet phldrT="[Texto]" custT="1"/>
      <dgm:spPr>
        <a:solidFill>
          <a:schemeClr val="accent1">
            <a:hueOff val="0"/>
            <a:satOff val="0"/>
            <a:lumOff val="0"/>
          </a:schemeClr>
        </a:solidFill>
      </dgm:spPr>
      <dgm:t>
        <a:bodyPr/>
        <a:lstStyle/>
        <a:p>
          <a:r>
            <a:rPr lang="es-ES" sz="2400" dirty="0"/>
            <a:t>GRAVE</a:t>
          </a:r>
        </a:p>
      </dgm:t>
    </dgm:pt>
    <dgm:pt modelId="{B73264E8-D840-5843-84C1-4ADCE5F67DBA}" type="parTrans" cxnId="{A55AEB80-A2AF-2D44-B86B-A7A9C88518AD}">
      <dgm:prSet/>
      <dgm:spPr/>
      <dgm:t>
        <a:bodyPr/>
        <a:lstStyle/>
        <a:p>
          <a:endParaRPr lang="es-ES"/>
        </a:p>
      </dgm:t>
    </dgm:pt>
    <dgm:pt modelId="{8785C6C3-A1DA-DA41-B439-4A67746AE137}" type="sibTrans" cxnId="{A55AEB80-A2AF-2D44-B86B-A7A9C88518AD}">
      <dgm:prSet/>
      <dgm:spPr/>
      <dgm:t>
        <a:bodyPr/>
        <a:lstStyle/>
        <a:p>
          <a:endParaRPr lang="es-ES"/>
        </a:p>
      </dgm:t>
    </dgm:pt>
    <dgm:pt modelId="{28A5E701-F98E-DD4F-8DF3-43F3F273FE18}" type="pres">
      <dgm:prSet presAssocID="{B97EE809-D96E-A840-BEE5-C27545C5E971}" presName="Name0" presStyleCnt="0">
        <dgm:presLayoutVars>
          <dgm:dir/>
          <dgm:resizeHandles val="exact"/>
        </dgm:presLayoutVars>
      </dgm:prSet>
      <dgm:spPr/>
    </dgm:pt>
    <dgm:pt modelId="{B495CECF-DA9B-D348-BA50-23F0D15803C8}" type="pres">
      <dgm:prSet presAssocID="{2E9CDA5E-CF6C-7546-8969-E69E0F280068}" presName="parTxOnly" presStyleLbl="node1" presStyleIdx="0" presStyleCnt="3">
        <dgm:presLayoutVars>
          <dgm:bulletEnabled val="1"/>
        </dgm:presLayoutVars>
      </dgm:prSet>
      <dgm:spPr/>
    </dgm:pt>
    <dgm:pt modelId="{FC733BA3-F89E-234E-A6B6-344A65A73390}" type="pres">
      <dgm:prSet presAssocID="{D57CE574-77D5-D14B-9381-E79620EA8104}" presName="parSpace" presStyleCnt="0"/>
      <dgm:spPr/>
    </dgm:pt>
    <dgm:pt modelId="{210E608D-111D-6549-B902-442067CFF85C}" type="pres">
      <dgm:prSet presAssocID="{E3754C6E-92F7-184B-9EAC-9A63C7579A02}" presName="parTxOnly" presStyleLbl="node1" presStyleIdx="1" presStyleCnt="3" custScaleX="122675">
        <dgm:presLayoutVars>
          <dgm:bulletEnabled val="1"/>
        </dgm:presLayoutVars>
      </dgm:prSet>
      <dgm:spPr/>
    </dgm:pt>
    <dgm:pt modelId="{DEE3D120-EF21-EC41-B38C-A4ACAD4C8A28}" type="pres">
      <dgm:prSet presAssocID="{94DA5D85-08B1-9C42-AB73-7A1A38012D67}" presName="parSpace" presStyleCnt="0"/>
      <dgm:spPr/>
    </dgm:pt>
    <dgm:pt modelId="{36AED989-5F13-4F42-A5E9-8B26717570CD}" type="pres">
      <dgm:prSet presAssocID="{0FD62CBC-B77E-BB41-B832-DFE556E24900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D5E81313-5844-BC4F-BA71-A1B0E5B72DC3}" srcId="{B97EE809-D96E-A840-BEE5-C27545C5E971}" destId="{E3754C6E-92F7-184B-9EAC-9A63C7579A02}" srcOrd="1" destOrd="0" parTransId="{9BA55392-526B-0149-9AF6-C213330DD8A5}" sibTransId="{94DA5D85-08B1-9C42-AB73-7A1A38012D67}"/>
    <dgm:cxn modelId="{C731C43A-832A-B547-A8A5-35FB4DD25C59}" type="presOf" srcId="{B97EE809-D96E-A840-BEE5-C27545C5E971}" destId="{28A5E701-F98E-DD4F-8DF3-43F3F273FE18}" srcOrd="0" destOrd="0" presId="urn:microsoft.com/office/officeart/2005/8/layout/hChevron3"/>
    <dgm:cxn modelId="{86A65A40-C89B-3045-A6C0-B89D0F62F722}" type="presOf" srcId="{0FD62CBC-B77E-BB41-B832-DFE556E24900}" destId="{36AED989-5F13-4F42-A5E9-8B26717570CD}" srcOrd="0" destOrd="0" presId="urn:microsoft.com/office/officeart/2005/8/layout/hChevron3"/>
    <dgm:cxn modelId="{A5E6FD5D-7006-4242-9641-F7C6E8065A60}" type="presOf" srcId="{2E9CDA5E-CF6C-7546-8969-E69E0F280068}" destId="{B495CECF-DA9B-D348-BA50-23F0D15803C8}" srcOrd="0" destOrd="0" presId="urn:microsoft.com/office/officeart/2005/8/layout/hChevron3"/>
    <dgm:cxn modelId="{A55AEB80-A2AF-2D44-B86B-A7A9C88518AD}" srcId="{B97EE809-D96E-A840-BEE5-C27545C5E971}" destId="{0FD62CBC-B77E-BB41-B832-DFE556E24900}" srcOrd="2" destOrd="0" parTransId="{B73264E8-D840-5843-84C1-4ADCE5F67DBA}" sibTransId="{8785C6C3-A1DA-DA41-B439-4A67746AE137}"/>
    <dgm:cxn modelId="{0FD1D4DD-D717-8B42-BD5C-BA0D09CA516A}" type="presOf" srcId="{E3754C6E-92F7-184B-9EAC-9A63C7579A02}" destId="{210E608D-111D-6549-B902-442067CFF85C}" srcOrd="0" destOrd="0" presId="urn:microsoft.com/office/officeart/2005/8/layout/hChevron3"/>
    <dgm:cxn modelId="{59C056EC-45C9-7E44-844F-1A1D8C975379}" srcId="{B97EE809-D96E-A840-BEE5-C27545C5E971}" destId="{2E9CDA5E-CF6C-7546-8969-E69E0F280068}" srcOrd="0" destOrd="0" parTransId="{611422B5-CA67-4445-A585-C381C549F578}" sibTransId="{D57CE574-77D5-D14B-9381-E79620EA8104}"/>
    <dgm:cxn modelId="{50BC33A6-129B-DD4D-973F-CA284D0CC7C6}" type="presParOf" srcId="{28A5E701-F98E-DD4F-8DF3-43F3F273FE18}" destId="{B495CECF-DA9B-D348-BA50-23F0D15803C8}" srcOrd="0" destOrd="0" presId="urn:microsoft.com/office/officeart/2005/8/layout/hChevron3"/>
    <dgm:cxn modelId="{797846DC-D6B6-4541-AC9E-992FB8091941}" type="presParOf" srcId="{28A5E701-F98E-DD4F-8DF3-43F3F273FE18}" destId="{FC733BA3-F89E-234E-A6B6-344A65A73390}" srcOrd="1" destOrd="0" presId="urn:microsoft.com/office/officeart/2005/8/layout/hChevron3"/>
    <dgm:cxn modelId="{3722BBF0-6067-1A4A-A056-F144CD9B884D}" type="presParOf" srcId="{28A5E701-F98E-DD4F-8DF3-43F3F273FE18}" destId="{210E608D-111D-6549-B902-442067CFF85C}" srcOrd="2" destOrd="0" presId="urn:microsoft.com/office/officeart/2005/8/layout/hChevron3"/>
    <dgm:cxn modelId="{8493A38E-37AC-8641-A264-7C212D368C2B}" type="presParOf" srcId="{28A5E701-F98E-DD4F-8DF3-43F3F273FE18}" destId="{DEE3D120-EF21-EC41-B38C-A4ACAD4C8A28}" srcOrd="3" destOrd="0" presId="urn:microsoft.com/office/officeart/2005/8/layout/hChevron3"/>
    <dgm:cxn modelId="{E22BE859-E8DD-2C4B-94EA-33B657470439}" type="presParOf" srcId="{28A5E701-F98E-DD4F-8DF3-43F3F273FE18}" destId="{36AED989-5F13-4F42-A5E9-8B26717570CD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5815F78-AF68-F743-B339-C9966FF2996B}" type="doc">
      <dgm:prSet loTypeId="urn:microsoft.com/office/officeart/2005/8/layout/hierarchy4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59A4561-B73D-8645-A680-71BDE8B5C431}">
      <dgm:prSet phldrT="[Texto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s-ES" sz="2400" dirty="0">
              <a:solidFill>
                <a:schemeClr val="tx1"/>
              </a:solidFill>
            </a:rPr>
            <a:t>BILATERAL</a:t>
          </a:r>
        </a:p>
      </dgm:t>
    </dgm:pt>
    <dgm:pt modelId="{6498C193-E903-0D42-8E5C-9B6589DF2CC0}" type="parTrans" cxnId="{255ECF1F-171A-D54B-AD28-D0F5444199FF}">
      <dgm:prSet/>
      <dgm:spPr/>
      <dgm:t>
        <a:bodyPr/>
        <a:lstStyle/>
        <a:p>
          <a:endParaRPr lang="es-ES"/>
        </a:p>
      </dgm:t>
    </dgm:pt>
    <dgm:pt modelId="{C0C63CB1-E9CB-2C42-B424-A3B5DB79FA1D}" type="sibTrans" cxnId="{255ECF1F-171A-D54B-AD28-D0F5444199FF}">
      <dgm:prSet/>
      <dgm:spPr/>
      <dgm:t>
        <a:bodyPr/>
        <a:lstStyle/>
        <a:p>
          <a:endParaRPr lang="es-ES"/>
        </a:p>
      </dgm:t>
    </dgm:pt>
    <dgm:pt modelId="{4DA5C16D-E139-894F-ACDB-BF2F9811039A}">
      <dgm:prSet phldrT="[Texto]" custT="1"/>
      <dgm:spPr/>
      <dgm:t>
        <a:bodyPr/>
        <a:lstStyle/>
        <a:p>
          <a:r>
            <a:rPr lang="es-ES" sz="2400" dirty="0"/>
            <a:t>CARDIACA</a:t>
          </a:r>
        </a:p>
      </dgm:t>
    </dgm:pt>
    <dgm:pt modelId="{951F291C-E192-2648-8B5B-F61590A1538F}" type="parTrans" cxnId="{687C5FA5-F48D-E347-AB45-C44DB719C7EA}">
      <dgm:prSet/>
      <dgm:spPr/>
      <dgm:t>
        <a:bodyPr/>
        <a:lstStyle/>
        <a:p>
          <a:endParaRPr lang="es-ES"/>
        </a:p>
      </dgm:t>
    </dgm:pt>
    <dgm:pt modelId="{C7716E8E-0810-4041-A55D-AAAAC647187A}" type="sibTrans" cxnId="{687C5FA5-F48D-E347-AB45-C44DB719C7EA}">
      <dgm:prSet/>
      <dgm:spPr/>
      <dgm:t>
        <a:bodyPr/>
        <a:lstStyle/>
        <a:p>
          <a:endParaRPr lang="es-ES"/>
        </a:p>
      </dgm:t>
    </dgm:pt>
    <dgm:pt modelId="{CC41D8C0-F6E0-F541-B044-3C7D9388BDEB}">
      <dgm:prSet phldrT="[Texto]" custT="1"/>
      <dgm:spPr/>
      <dgm:t>
        <a:bodyPr/>
        <a:lstStyle/>
        <a:p>
          <a:pPr algn="ctr"/>
          <a:r>
            <a:rPr lang="es-ES" sz="1800" b="0" dirty="0"/>
            <a:t>Insuficiencia cardiaca con </a:t>
          </a:r>
          <a:r>
            <a:rPr lang="es-ES" sz="1800" b="0" dirty="0" err="1"/>
            <a:t>función</a:t>
          </a:r>
          <a:r>
            <a:rPr lang="es-ES" sz="1800" b="0" dirty="0"/>
            <a:t> </a:t>
          </a:r>
          <a:r>
            <a:rPr lang="es-ES" sz="1800" b="0" dirty="0" err="1"/>
            <a:t>sistólica</a:t>
          </a:r>
          <a:r>
            <a:rPr lang="es-ES" sz="1800" b="0" dirty="0"/>
            <a:t> conservada y deprimida </a:t>
          </a:r>
        </a:p>
      </dgm:t>
    </dgm:pt>
    <dgm:pt modelId="{278C3452-1D09-F340-A6AD-3A32088149E9}" type="parTrans" cxnId="{DDB2C040-3A8F-9E44-99C4-ACAFAAE68AB5}">
      <dgm:prSet/>
      <dgm:spPr/>
      <dgm:t>
        <a:bodyPr/>
        <a:lstStyle/>
        <a:p>
          <a:endParaRPr lang="es-ES"/>
        </a:p>
      </dgm:t>
    </dgm:pt>
    <dgm:pt modelId="{E792472A-A464-224D-A14C-F4380AE28906}" type="sibTrans" cxnId="{DDB2C040-3A8F-9E44-99C4-ACAFAAE68AB5}">
      <dgm:prSet/>
      <dgm:spPr/>
      <dgm:t>
        <a:bodyPr/>
        <a:lstStyle/>
        <a:p>
          <a:endParaRPr lang="es-ES"/>
        </a:p>
      </dgm:t>
    </dgm:pt>
    <dgm:pt modelId="{6195856C-4627-FF4B-B6D0-BC7808A6005C}">
      <dgm:prSet phldrT="[Texto]" custT="1"/>
      <dgm:spPr/>
      <dgm:t>
        <a:bodyPr/>
        <a:lstStyle/>
        <a:p>
          <a:r>
            <a:rPr lang="es-ES" sz="1800" b="0" dirty="0" err="1"/>
            <a:t>Síndrome</a:t>
          </a:r>
          <a:r>
            <a:rPr lang="es-ES" sz="1800" b="0" dirty="0"/>
            <a:t> </a:t>
          </a:r>
          <a:r>
            <a:rPr lang="es-ES" sz="1800" b="0" dirty="0" err="1"/>
            <a:t>nefrótico</a:t>
          </a:r>
          <a:r>
            <a:rPr lang="es-ES" sz="1800" b="0" dirty="0"/>
            <a:t>. </a:t>
          </a:r>
        </a:p>
      </dgm:t>
    </dgm:pt>
    <dgm:pt modelId="{D027D22B-3E00-7B4F-94D8-2ACD360712BD}" type="parTrans" cxnId="{96DEE76F-2945-4442-BE6B-B68094767E0C}">
      <dgm:prSet/>
      <dgm:spPr/>
      <dgm:t>
        <a:bodyPr/>
        <a:lstStyle/>
        <a:p>
          <a:endParaRPr lang="es-ES"/>
        </a:p>
      </dgm:t>
    </dgm:pt>
    <dgm:pt modelId="{71DD840D-0B42-484C-9673-0973838C2C5F}" type="sibTrans" cxnId="{96DEE76F-2945-4442-BE6B-B68094767E0C}">
      <dgm:prSet/>
      <dgm:spPr/>
      <dgm:t>
        <a:bodyPr/>
        <a:lstStyle/>
        <a:p>
          <a:endParaRPr lang="es-ES"/>
        </a:p>
      </dgm:t>
    </dgm:pt>
    <dgm:pt modelId="{B7EFCCA8-C174-E347-B621-89CACB0A4231}">
      <dgm:prSet phldrT="[Texto]" custT="1"/>
      <dgm:spPr/>
      <dgm:t>
        <a:bodyPr/>
        <a:lstStyle/>
        <a:p>
          <a:r>
            <a:rPr lang="es-ES" sz="2400" dirty="0"/>
            <a:t>VENOSA</a:t>
          </a:r>
        </a:p>
      </dgm:t>
    </dgm:pt>
    <dgm:pt modelId="{E723BD5A-3BB0-904F-8638-9EEADF653713}" type="parTrans" cxnId="{9F447057-2419-7B4E-9405-07221F1034A1}">
      <dgm:prSet/>
      <dgm:spPr/>
      <dgm:t>
        <a:bodyPr/>
        <a:lstStyle/>
        <a:p>
          <a:endParaRPr lang="es-ES"/>
        </a:p>
      </dgm:t>
    </dgm:pt>
    <dgm:pt modelId="{CC81DAC3-F7E2-F74C-A321-35E4FE70D023}" type="sibTrans" cxnId="{9F447057-2419-7B4E-9405-07221F1034A1}">
      <dgm:prSet/>
      <dgm:spPr/>
      <dgm:t>
        <a:bodyPr/>
        <a:lstStyle/>
        <a:p>
          <a:endParaRPr lang="es-ES"/>
        </a:p>
      </dgm:t>
    </dgm:pt>
    <dgm:pt modelId="{F6776D8D-8102-0C42-911F-1765B47412EB}">
      <dgm:prSet phldrT="[Texto]" custT="1"/>
      <dgm:spPr/>
      <dgm:t>
        <a:bodyPr/>
        <a:lstStyle/>
        <a:p>
          <a:r>
            <a:rPr lang="es-ES" sz="1800" b="0" dirty="0">
              <a:solidFill>
                <a:srgbClr val="C00000"/>
              </a:solidFill>
            </a:rPr>
            <a:t>Insuficiencia venosa </a:t>
          </a:r>
          <a:r>
            <a:rPr lang="es-ES" sz="1800" b="0" dirty="0" err="1">
              <a:solidFill>
                <a:srgbClr val="C00000"/>
              </a:solidFill>
            </a:rPr>
            <a:t>crónica</a:t>
          </a:r>
          <a:r>
            <a:rPr lang="es-ES" sz="1800" b="0" dirty="0">
              <a:solidFill>
                <a:srgbClr val="C00000"/>
              </a:solidFill>
            </a:rPr>
            <a:t> </a:t>
          </a:r>
        </a:p>
      </dgm:t>
    </dgm:pt>
    <dgm:pt modelId="{DE1981AD-1829-0C4A-94C7-E74FD6B411AF}" type="parTrans" cxnId="{4D3DD4BB-7E74-8143-AA8B-44400AADB111}">
      <dgm:prSet/>
      <dgm:spPr/>
      <dgm:t>
        <a:bodyPr/>
        <a:lstStyle/>
        <a:p>
          <a:endParaRPr lang="es-ES"/>
        </a:p>
      </dgm:t>
    </dgm:pt>
    <dgm:pt modelId="{B71557B8-D2B2-3645-8032-3AC7B6E4958A}" type="sibTrans" cxnId="{4D3DD4BB-7E74-8143-AA8B-44400AADB111}">
      <dgm:prSet/>
      <dgm:spPr/>
      <dgm:t>
        <a:bodyPr/>
        <a:lstStyle/>
        <a:p>
          <a:endParaRPr lang="es-ES"/>
        </a:p>
      </dgm:t>
    </dgm:pt>
    <dgm:pt modelId="{F931845E-C34A-5045-B1DC-9C00F9B4849E}">
      <dgm:prSet custT="1"/>
      <dgm:spPr/>
      <dgm:t>
        <a:bodyPr/>
        <a:lstStyle/>
        <a:p>
          <a:r>
            <a:rPr lang="es-ES" sz="2400" dirty="0"/>
            <a:t>RENAL</a:t>
          </a:r>
        </a:p>
      </dgm:t>
    </dgm:pt>
    <dgm:pt modelId="{B906A1A8-3F83-B147-BA6B-1C83B8B7632D}" type="parTrans" cxnId="{DEF0865F-B3DE-B043-AC8B-D1790931B713}">
      <dgm:prSet/>
      <dgm:spPr/>
      <dgm:t>
        <a:bodyPr/>
        <a:lstStyle/>
        <a:p>
          <a:endParaRPr lang="es-ES"/>
        </a:p>
      </dgm:t>
    </dgm:pt>
    <dgm:pt modelId="{AED8D0C6-63B5-C04C-8000-A159E9E0ACCB}" type="sibTrans" cxnId="{DEF0865F-B3DE-B043-AC8B-D1790931B713}">
      <dgm:prSet/>
      <dgm:spPr/>
      <dgm:t>
        <a:bodyPr/>
        <a:lstStyle/>
        <a:p>
          <a:endParaRPr lang="es-ES"/>
        </a:p>
      </dgm:t>
    </dgm:pt>
    <dgm:pt modelId="{6B3C501D-56D2-E140-B9B0-5F2448238D8E}">
      <dgm:prSet custT="1"/>
      <dgm:spPr/>
      <dgm:t>
        <a:bodyPr/>
        <a:lstStyle/>
        <a:p>
          <a:r>
            <a:rPr lang="es-ES" sz="2400" dirty="0"/>
            <a:t>HEPATICA</a:t>
          </a:r>
        </a:p>
      </dgm:t>
    </dgm:pt>
    <dgm:pt modelId="{7D0F84DB-A258-2A40-BD2A-AE66AAEF5003}" type="parTrans" cxnId="{5ACA6386-9BB5-9F4A-B712-62BAB6623E94}">
      <dgm:prSet/>
      <dgm:spPr/>
      <dgm:t>
        <a:bodyPr/>
        <a:lstStyle/>
        <a:p>
          <a:endParaRPr lang="es-ES"/>
        </a:p>
      </dgm:t>
    </dgm:pt>
    <dgm:pt modelId="{802835F2-6A45-954C-880F-23865900C0CE}" type="sibTrans" cxnId="{5ACA6386-9BB5-9F4A-B712-62BAB6623E94}">
      <dgm:prSet/>
      <dgm:spPr/>
      <dgm:t>
        <a:bodyPr/>
        <a:lstStyle/>
        <a:p>
          <a:endParaRPr lang="es-ES"/>
        </a:p>
      </dgm:t>
    </dgm:pt>
    <dgm:pt modelId="{9503B054-ADCE-3846-BC6C-45570D370844}">
      <dgm:prSet custT="1"/>
      <dgm:spPr/>
      <dgm:t>
        <a:bodyPr/>
        <a:lstStyle/>
        <a:p>
          <a:r>
            <a:rPr lang="es-ES" sz="1800" b="0" dirty="0"/>
            <a:t>Cirrosis</a:t>
          </a:r>
          <a:r>
            <a:rPr lang="es-ES" sz="2100" b="1" dirty="0"/>
            <a:t> </a:t>
          </a:r>
          <a:endParaRPr lang="es-ES" sz="2100" dirty="0"/>
        </a:p>
      </dgm:t>
    </dgm:pt>
    <dgm:pt modelId="{FDCDFD97-94DB-5C4A-AF96-566C4F918AD5}" type="parTrans" cxnId="{70DE573A-A506-6147-BB61-21B0009AFC1E}">
      <dgm:prSet/>
      <dgm:spPr/>
      <dgm:t>
        <a:bodyPr/>
        <a:lstStyle/>
        <a:p>
          <a:endParaRPr lang="es-ES"/>
        </a:p>
      </dgm:t>
    </dgm:pt>
    <dgm:pt modelId="{691AD6C7-B67C-2745-964E-B9F34E9B6334}" type="sibTrans" cxnId="{70DE573A-A506-6147-BB61-21B0009AFC1E}">
      <dgm:prSet/>
      <dgm:spPr/>
      <dgm:t>
        <a:bodyPr/>
        <a:lstStyle/>
        <a:p>
          <a:endParaRPr lang="es-ES"/>
        </a:p>
      </dgm:t>
    </dgm:pt>
    <dgm:pt modelId="{72F3B6B0-C50B-8642-9BFF-E65C12D1C1B9}">
      <dgm:prSet custT="1"/>
      <dgm:spPr/>
      <dgm:t>
        <a:bodyPr/>
        <a:lstStyle/>
        <a:p>
          <a:r>
            <a:rPr lang="es-ES" sz="2400" dirty="0"/>
            <a:t>OTRAS</a:t>
          </a:r>
        </a:p>
      </dgm:t>
    </dgm:pt>
    <dgm:pt modelId="{3A900458-C495-2B42-8BF1-41EE96A7F58E}" type="parTrans" cxnId="{D18EEF2F-70DB-B14E-AFB2-17A894D8CBF6}">
      <dgm:prSet/>
      <dgm:spPr/>
      <dgm:t>
        <a:bodyPr/>
        <a:lstStyle/>
        <a:p>
          <a:endParaRPr lang="es-ES"/>
        </a:p>
      </dgm:t>
    </dgm:pt>
    <dgm:pt modelId="{BEE6F440-B75B-3D4A-98AF-E6DAC801F873}" type="sibTrans" cxnId="{D18EEF2F-70DB-B14E-AFB2-17A894D8CBF6}">
      <dgm:prSet/>
      <dgm:spPr/>
      <dgm:t>
        <a:bodyPr/>
        <a:lstStyle/>
        <a:p>
          <a:endParaRPr lang="es-ES"/>
        </a:p>
      </dgm:t>
    </dgm:pt>
    <dgm:pt modelId="{93F37128-7489-6145-AD6D-F94A66011B08}">
      <dgm:prSet custT="1"/>
      <dgm:spPr/>
      <dgm:t>
        <a:bodyPr/>
        <a:lstStyle/>
        <a:p>
          <a:r>
            <a:rPr lang="es-ES" sz="1800" dirty="0">
              <a:solidFill>
                <a:srgbClr val="C00000"/>
              </a:solidFill>
            </a:rPr>
            <a:t>Linfedema</a:t>
          </a:r>
        </a:p>
      </dgm:t>
    </dgm:pt>
    <dgm:pt modelId="{8F601662-58B5-FD47-B3B9-242176DCA3CA}" type="parTrans" cxnId="{5F9BFEA4-E682-924E-9C5B-2EA17E3DA0FA}">
      <dgm:prSet/>
      <dgm:spPr/>
      <dgm:t>
        <a:bodyPr/>
        <a:lstStyle/>
        <a:p>
          <a:endParaRPr lang="es-ES"/>
        </a:p>
      </dgm:t>
    </dgm:pt>
    <dgm:pt modelId="{27E44722-295C-3848-BCA3-7D8A7176FF81}" type="sibTrans" cxnId="{5F9BFEA4-E682-924E-9C5B-2EA17E3DA0FA}">
      <dgm:prSet/>
      <dgm:spPr/>
      <dgm:t>
        <a:bodyPr/>
        <a:lstStyle/>
        <a:p>
          <a:endParaRPr lang="es-ES"/>
        </a:p>
      </dgm:t>
    </dgm:pt>
    <dgm:pt modelId="{AC345262-C01F-4A47-BC11-45FD871D64CB}" type="pres">
      <dgm:prSet presAssocID="{35815F78-AF68-F743-B339-C9966FF2996B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942ACC8-3F65-C741-AECB-306246C1CF94}" type="pres">
      <dgm:prSet presAssocID="{C59A4561-B73D-8645-A680-71BDE8B5C431}" presName="vertOne" presStyleCnt="0"/>
      <dgm:spPr/>
    </dgm:pt>
    <dgm:pt modelId="{DA24BAA2-B4F2-3E4B-B298-3A606E82D851}" type="pres">
      <dgm:prSet presAssocID="{C59A4561-B73D-8645-A680-71BDE8B5C431}" presName="txOne" presStyleLbl="node0" presStyleIdx="0" presStyleCnt="1" custScaleY="64414">
        <dgm:presLayoutVars>
          <dgm:chPref val="3"/>
        </dgm:presLayoutVars>
      </dgm:prSet>
      <dgm:spPr/>
    </dgm:pt>
    <dgm:pt modelId="{F1B2BF78-826A-7741-932F-82C9DA4D0308}" type="pres">
      <dgm:prSet presAssocID="{C59A4561-B73D-8645-A680-71BDE8B5C431}" presName="parTransOne" presStyleCnt="0"/>
      <dgm:spPr/>
    </dgm:pt>
    <dgm:pt modelId="{A97EBEE7-691C-814C-B80B-40494B8B1A80}" type="pres">
      <dgm:prSet presAssocID="{C59A4561-B73D-8645-A680-71BDE8B5C431}" presName="horzOne" presStyleCnt="0"/>
      <dgm:spPr/>
    </dgm:pt>
    <dgm:pt modelId="{E45BBC8C-0E01-BE42-A1E4-1ABB07E4DE40}" type="pres">
      <dgm:prSet presAssocID="{4DA5C16D-E139-894F-ACDB-BF2F9811039A}" presName="vertTwo" presStyleCnt="0"/>
      <dgm:spPr/>
    </dgm:pt>
    <dgm:pt modelId="{81707884-8701-454F-95CD-EC98E7CB1EB5}" type="pres">
      <dgm:prSet presAssocID="{4DA5C16D-E139-894F-ACDB-BF2F9811039A}" presName="txTwo" presStyleLbl="node2" presStyleIdx="0" presStyleCnt="3" custScaleX="70835" custScaleY="95055" custLinFactNeighborX="-27823" custLinFactNeighborY="-11553">
        <dgm:presLayoutVars>
          <dgm:chPref val="3"/>
        </dgm:presLayoutVars>
      </dgm:prSet>
      <dgm:spPr/>
    </dgm:pt>
    <dgm:pt modelId="{9AC15D8D-081B-1347-BFF3-00D1DCD77E8E}" type="pres">
      <dgm:prSet presAssocID="{4DA5C16D-E139-894F-ACDB-BF2F9811039A}" presName="parTransTwo" presStyleCnt="0"/>
      <dgm:spPr/>
    </dgm:pt>
    <dgm:pt modelId="{D42CD506-276B-814F-AA0F-74D966168460}" type="pres">
      <dgm:prSet presAssocID="{4DA5C16D-E139-894F-ACDB-BF2F9811039A}" presName="horzTwo" presStyleCnt="0"/>
      <dgm:spPr/>
    </dgm:pt>
    <dgm:pt modelId="{857557D5-B19F-8C4F-B441-2597EB78B9DD}" type="pres">
      <dgm:prSet presAssocID="{CC41D8C0-F6E0-F541-B044-3C7D9388BDEB}" presName="vertThree" presStyleCnt="0"/>
      <dgm:spPr/>
    </dgm:pt>
    <dgm:pt modelId="{B888B074-5DEB-1A42-A6BF-DAE07E8BD1F7}" type="pres">
      <dgm:prSet presAssocID="{CC41D8C0-F6E0-F541-B044-3C7D9388BDEB}" presName="txThree" presStyleLbl="node3" presStyleIdx="0" presStyleCnt="7" custScaleX="127122">
        <dgm:presLayoutVars>
          <dgm:chPref val="3"/>
        </dgm:presLayoutVars>
      </dgm:prSet>
      <dgm:spPr/>
    </dgm:pt>
    <dgm:pt modelId="{1DC534F9-D82C-734F-BBAB-FAD23080237A}" type="pres">
      <dgm:prSet presAssocID="{CC41D8C0-F6E0-F541-B044-3C7D9388BDEB}" presName="horzThree" presStyleCnt="0"/>
      <dgm:spPr/>
    </dgm:pt>
    <dgm:pt modelId="{4FAE3241-051C-7648-9E69-BBAE2546AE15}" type="pres">
      <dgm:prSet presAssocID="{E792472A-A464-224D-A14C-F4380AE28906}" presName="sibSpaceThree" presStyleCnt="0"/>
      <dgm:spPr/>
    </dgm:pt>
    <dgm:pt modelId="{62E7923A-E5B2-504D-B2BF-B986C7E72959}" type="pres">
      <dgm:prSet presAssocID="{6195856C-4627-FF4B-B6D0-BC7808A6005C}" presName="vertThree" presStyleCnt="0"/>
      <dgm:spPr/>
    </dgm:pt>
    <dgm:pt modelId="{71415AB3-8C9F-664B-843A-BC22BA8EE431}" type="pres">
      <dgm:prSet presAssocID="{6195856C-4627-FF4B-B6D0-BC7808A6005C}" presName="txThree" presStyleLbl="node3" presStyleIdx="1" presStyleCnt="7" custLinFactNeighborX="66870" custLinFactNeighborY="-3500">
        <dgm:presLayoutVars>
          <dgm:chPref val="3"/>
        </dgm:presLayoutVars>
      </dgm:prSet>
      <dgm:spPr/>
    </dgm:pt>
    <dgm:pt modelId="{9D3B0355-29B7-714A-B7A2-AC6FCE5C49FD}" type="pres">
      <dgm:prSet presAssocID="{6195856C-4627-FF4B-B6D0-BC7808A6005C}" presName="horzThree" presStyleCnt="0"/>
      <dgm:spPr/>
    </dgm:pt>
    <dgm:pt modelId="{5DBDCB0F-5A6F-144B-9752-B0A26C203272}" type="pres">
      <dgm:prSet presAssocID="{C7716E8E-0810-4041-A55D-AAAAC647187A}" presName="sibSpaceTwo" presStyleCnt="0"/>
      <dgm:spPr/>
    </dgm:pt>
    <dgm:pt modelId="{0946CDD0-4780-FD42-B040-4DFF12408CAC}" type="pres">
      <dgm:prSet presAssocID="{F931845E-C34A-5045-B1DC-9C00F9B4849E}" presName="vertTwo" presStyleCnt="0"/>
      <dgm:spPr/>
    </dgm:pt>
    <dgm:pt modelId="{61FEAEE2-18B4-564C-9EA9-72A4FFB871AB}" type="pres">
      <dgm:prSet presAssocID="{F931845E-C34A-5045-B1DC-9C00F9B4849E}" presName="txTwo" presStyleLbl="node2" presStyleIdx="1" presStyleCnt="3" custScaleX="51420" custScaleY="91297" custLinFactNeighborX="-50135" custLinFactNeighborY="2002">
        <dgm:presLayoutVars>
          <dgm:chPref val="3"/>
        </dgm:presLayoutVars>
      </dgm:prSet>
      <dgm:spPr/>
    </dgm:pt>
    <dgm:pt modelId="{2A80902A-58F4-514B-884C-F34F191FCC9E}" type="pres">
      <dgm:prSet presAssocID="{F931845E-C34A-5045-B1DC-9C00F9B4849E}" presName="parTransTwo" presStyleCnt="0"/>
      <dgm:spPr/>
    </dgm:pt>
    <dgm:pt modelId="{BF3AD2AA-F4BA-174B-BE21-7C74E4AF03EB}" type="pres">
      <dgm:prSet presAssocID="{F931845E-C34A-5045-B1DC-9C00F9B4849E}" presName="horzTwo" presStyleCnt="0"/>
      <dgm:spPr/>
    </dgm:pt>
    <dgm:pt modelId="{2D95F677-41D3-E74B-B962-88BAF147FB1F}" type="pres">
      <dgm:prSet presAssocID="{9503B054-ADCE-3846-BC6C-45570D370844}" presName="vertThree" presStyleCnt="0"/>
      <dgm:spPr/>
    </dgm:pt>
    <dgm:pt modelId="{0BF5B4A1-0E40-AC4D-9723-9B0EB5BCF27E}" type="pres">
      <dgm:prSet presAssocID="{9503B054-ADCE-3846-BC6C-45570D370844}" presName="txThree" presStyleLbl="node3" presStyleIdx="2" presStyleCnt="7" custLinFactNeighborX="88611" custLinFactNeighborY="258">
        <dgm:presLayoutVars>
          <dgm:chPref val="3"/>
        </dgm:presLayoutVars>
      </dgm:prSet>
      <dgm:spPr/>
    </dgm:pt>
    <dgm:pt modelId="{6484B02F-828C-F743-97CC-30AFED059A78}" type="pres">
      <dgm:prSet presAssocID="{9503B054-ADCE-3846-BC6C-45570D370844}" presName="horzThree" presStyleCnt="0"/>
      <dgm:spPr/>
    </dgm:pt>
    <dgm:pt modelId="{38BF763B-9EC9-CA49-8C0A-6DFDBF30E60F}" type="pres">
      <dgm:prSet presAssocID="{691AD6C7-B67C-2745-964E-B9F34E9B6334}" presName="sibSpaceThree" presStyleCnt="0"/>
      <dgm:spPr/>
    </dgm:pt>
    <dgm:pt modelId="{6EE5A55A-35DA-FD43-A7DB-2B9A5694762E}" type="pres">
      <dgm:prSet presAssocID="{6B3C501D-56D2-E140-B9B0-5F2448238D8E}" presName="vertThree" presStyleCnt="0"/>
      <dgm:spPr/>
    </dgm:pt>
    <dgm:pt modelId="{1BC32D33-93FC-BE44-9713-570174BE8CFD}" type="pres">
      <dgm:prSet presAssocID="{6B3C501D-56D2-E140-B9B0-5F2448238D8E}" presName="txThree" presStyleLbl="node3" presStyleIdx="3" presStyleCnt="7" custScaleX="124013" custScaleY="88334" custLinFactY="-5225" custLinFactNeighborX="-28640" custLinFactNeighborY="-100000">
        <dgm:presLayoutVars>
          <dgm:chPref val="3"/>
        </dgm:presLayoutVars>
      </dgm:prSet>
      <dgm:spPr/>
    </dgm:pt>
    <dgm:pt modelId="{C0F16658-E328-9A42-A123-CF016478D737}" type="pres">
      <dgm:prSet presAssocID="{6B3C501D-56D2-E140-B9B0-5F2448238D8E}" presName="horzThree" presStyleCnt="0"/>
      <dgm:spPr/>
    </dgm:pt>
    <dgm:pt modelId="{493EC074-7F9E-1C42-A09B-734A88954864}" type="pres">
      <dgm:prSet presAssocID="{AED8D0C6-63B5-C04C-8000-A159E9E0ACCB}" presName="sibSpaceTwo" presStyleCnt="0"/>
      <dgm:spPr/>
    </dgm:pt>
    <dgm:pt modelId="{AA086BEC-13E1-7042-8B95-D73AF2AE32DF}" type="pres">
      <dgm:prSet presAssocID="{B7EFCCA8-C174-E347-B621-89CACB0A4231}" presName="vertTwo" presStyleCnt="0"/>
      <dgm:spPr/>
    </dgm:pt>
    <dgm:pt modelId="{BBA2157C-1ED5-3247-8FAB-1E9CD9DA90DD}" type="pres">
      <dgm:prSet presAssocID="{B7EFCCA8-C174-E347-B621-89CACB0A4231}" presName="txTwo" presStyleLbl="node2" presStyleIdx="2" presStyleCnt="3" custScaleX="41361" custScaleY="100340" custLinFactNeighborX="-28896" custLinFactNeighborY="-29065">
        <dgm:presLayoutVars>
          <dgm:chPref val="3"/>
        </dgm:presLayoutVars>
      </dgm:prSet>
      <dgm:spPr/>
    </dgm:pt>
    <dgm:pt modelId="{2C216D07-BB60-8C47-84CB-9158CA608D8D}" type="pres">
      <dgm:prSet presAssocID="{B7EFCCA8-C174-E347-B621-89CACB0A4231}" presName="parTransTwo" presStyleCnt="0"/>
      <dgm:spPr/>
    </dgm:pt>
    <dgm:pt modelId="{9908F2A1-92F5-0245-B43F-DE8FD5660395}" type="pres">
      <dgm:prSet presAssocID="{B7EFCCA8-C174-E347-B621-89CACB0A4231}" presName="horzTwo" presStyleCnt="0"/>
      <dgm:spPr/>
    </dgm:pt>
    <dgm:pt modelId="{4E68745C-B102-654A-8DB7-0DAB6CA40D7D}" type="pres">
      <dgm:prSet presAssocID="{F6776D8D-8102-0C42-911F-1765B47412EB}" presName="vertThree" presStyleCnt="0"/>
      <dgm:spPr/>
    </dgm:pt>
    <dgm:pt modelId="{1496C266-3065-2E4E-A694-53DF609677CE}" type="pres">
      <dgm:prSet presAssocID="{F6776D8D-8102-0C42-911F-1765B47412EB}" presName="txThree" presStyleLbl="node3" presStyleIdx="4" presStyleCnt="7" custLinFactNeighborX="20149" custLinFactNeighborY="-8785">
        <dgm:presLayoutVars>
          <dgm:chPref val="3"/>
        </dgm:presLayoutVars>
      </dgm:prSet>
      <dgm:spPr/>
    </dgm:pt>
    <dgm:pt modelId="{FBA757CD-D4FE-B24A-B8D0-524A2DD7123D}" type="pres">
      <dgm:prSet presAssocID="{F6776D8D-8102-0C42-911F-1765B47412EB}" presName="horzThree" presStyleCnt="0"/>
      <dgm:spPr/>
    </dgm:pt>
    <dgm:pt modelId="{46FD7A8E-0CA0-E140-9EC0-E1DF6035D085}" type="pres">
      <dgm:prSet presAssocID="{B71557B8-D2B2-3645-8032-3AC7B6E4958A}" presName="sibSpaceThree" presStyleCnt="0"/>
      <dgm:spPr/>
    </dgm:pt>
    <dgm:pt modelId="{A766FBD8-A081-AF43-A005-D9932E167D65}" type="pres">
      <dgm:prSet presAssocID="{72F3B6B0-C50B-8642-9BFF-E65C12D1C1B9}" presName="vertThree" presStyleCnt="0"/>
      <dgm:spPr/>
    </dgm:pt>
    <dgm:pt modelId="{839D1C94-F59A-E94A-B2C8-862649940D3B}" type="pres">
      <dgm:prSet presAssocID="{72F3B6B0-C50B-8642-9BFF-E65C12D1C1B9}" presName="txThree" presStyleLbl="node3" presStyleIdx="5" presStyleCnt="7" custLinFactY="-19178" custLinFactNeighborX="66451" custLinFactNeighborY="-100000">
        <dgm:presLayoutVars>
          <dgm:chPref val="3"/>
        </dgm:presLayoutVars>
      </dgm:prSet>
      <dgm:spPr/>
    </dgm:pt>
    <dgm:pt modelId="{C48D4B6D-EE7E-4848-A28D-DFF2A540F5BB}" type="pres">
      <dgm:prSet presAssocID="{72F3B6B0-C50B-8642-9BFF-E65C12D1C1B9}" presName="horzThree" presStyleCnt="0"/>
      <dgm:spPr/>
    </dgm:pt>
    <dgm:pt modelId="{F86ECF80-5EB4-3C48-B200-C8EE51071405}" type="pres">
      <dgm:prSet presAssocID="{BEE6F440-B75B-3D4A-98AF-E6DAC801F873}" presName="sibSpaceThree" presStyleCnt="0"/>
      <dgm:spPr/>
    </dgm:pt>
    <dgm:pt modelId="{44ED4915-EE9B-A049-99F8-53723A6D2BBD}" type="pres">
      <dgm:prSet presAssocID="{93F37128-7489-6145-AD6D-F94A66011B08}" presName="vertThree" presStyleCnt="0"/>
      <dgm:spPr/>
    </dgm:pt>
    <dgm:pt modelId="{EB2EB2A2-188A-1A4E-8729-6C5A112D52FA}" type="pres">
      <dgm:prSet presAssocID="{93F37128-7489-6145-AD6D-F94A66011B08}" presName="txThree" presStyleLbl="node3" presStyleIdx="6" presStyleCnt="7" custLinFactNeighborX="-33169" custLinFactNeighborY="-8785">
        <dgm:presLayoutVars>
          <dgm:chPref val="3"/>
        </dgm:presLayoutVars>
      </dgm:prSet>
      <dgm:spPr/>
    </dgm:pt>
    <dgm:pt modelId="{BD6DC414-B89E-F94F-9AE6-DCA3CB618F4B}" type="pres">
      <dgm:prSet presAssocID="{93F37128-7489-6145-AD6D-F94A66011B08}" presName="horzThree" presStyleCnt="0"/>
      <dgm:spPr/>
    </dgm:pt>
  </dgm:ptLst>
  <dgm:cxnLst>
    <dgm:cxn modelId="{D740B207-7317-0946-B222-93A3577EF538}" type="presOf" srcId="{35815F78-AF68-F743-B339-C9966FF2996B}" destId="{AC345262-C01F-4A47-BC11-45FD871D64CB}" srcOrd="0" destOrd="0" presId="urn:microsoft.com/office/officeart/2005/8/layout/hierarchy4"/>
    <dgm:cxn modelId="{DEC0E712-E102-F24E-85CF-DFB21321CCF1}" type="presOf" srcId="{B7EFCCA8-C174-E347-B621-89CACB0A4231}" destId="{BBA2157C-1ED5-3247-8FAB-1E9CD9DA90DD}" srcOrd="0" destOrd="0" presId="urn:microsoft.com/office/officeart/2005/8/layout/hierarchy4"/>
    <dgm:cxn modelId="{255ECF1F-171A-D54B-AD28-D0F5444199FF}" srcId="{35815F78-AF68-F743-B339-C9966FF2996B}" destId="{C59A4561-B73D-8645-A680-71BDE8B5C431}" srcOrd="0" destOrd="0" parTransId="{6498C193-E903-0D42-8E5C-9B6589DF2CC0}" sibTransId="{C0C63CB1-E9CB-2C42-B424-A3B5DB79FA1D}"/>
    <dgm:cxn modelId="{A7CC1F24-A4FC-484D-96A3-81E7EBBEFC67}" type="presOf" srcId="{C59A4561-B73D-8645-A680-71BDE8B5C431}" destId="{DA24BAA2-B4F2-3E4B-B298-3A606E82D851}" srcOrd="0" destOrd="0" presId="urn:microsoft.com/office/officeart/2005/8/layout/hierarchy4"/>
    <dgm:cxn modelId="{EED13F29-BC5A-AE44-B647-06A96EB33206}" type="presOf" srcId="{F6776D8D-8102-0C42-911F-1765B47412EB}" destId="{1496C266-3065-2E4E-A694-53DF609677CE}" srcOrd="0" destOrd="0" presId="urn:microsoft.com/office/officeart/2005/8/layout/hierarchy4"/>
    <dgm:cxn modelId="{D18EEF2F-70DB-B14E-AFB2-17A894D8CBF6}" srcId="{B7EFCCA8-C174-E347-B621-89CACB0A4231}" destId="{72F3B6B0-C50B-8642-9BFF-E65C12D1C1B9}" srcOrd="1" destOrd="0" parTransId="{3A900458-C495-2B42-8BF1-41EE96A7F58E}" sibTransId="{BEE6F440-B75B-3D4A-98AF-E6DAC801F873}"/>
    <dgm:cxn modelId="{0FA71335-2538-6E47-887B-6EE3EA9C1970}" type="presOf" srcId="{F931845E-C34A-5045-B1DC-9C00F9B4849E}" destId="{61FEAEE2-18B4-564C-9EA9-72A4FFB871AB}" srcOrd="0" destOrd="0" presId="urn:microsoft.com/office/officeart/2005/8/layout/hierarchy4"/>
    <dgm:cxn modelId="{F0DAB736-ADC2-594A-87FD-3204EFCAFADA}" type="presOf" srcId="{6195856C-4627-FF4B-B6D0-BC7808A6005C}" destId="{71415AB3-8C9F-664B-843A-BC22BA8EE431}" srcOrd="0" destOrd="0" presId="urn:microsoft.com/office/officeart/2005/8/layout/hierarchy4"/>
    <dgm:cxn modelId="{70DE573A-A506-6147-BB61-21B0009AFC1E}" srcId="{F931845E-C34A-5045-B1DC-9C00F9B4849E}" destId="{9503B054-ADCE-3846-BC6C-45570D370844}" srcOrd="0" destOrd="0" parTransId="{FDCDFD97-94DB-5C4A-AF96-566C4F918AD5}" sibTransId="{691AD6C7-B67C-2745-964E-B9F34E9B6334}"/>
    <dgm:cxn modelId="{DDB2C040-3A8F-9E44-99C4-ACAFAAE68AB5}" srcId="{4DA5C16D-E139-894F-ACDB-BF2F9811039A}" destId="{CC41D8C0-F6E0-F541-B044-3C7D9388BDEB}" srcOrd="0" destOrd="0" parTransId="{278C3452-1D09-F340-A6AD-3A32088149E9}" sibTransId="{E792472A-A464-224D-A14C-F4380AE28906}"/>
    <dgm:cxn modelId="{9F447057-2419-7B4E-9405-07221F1034A1}" srcId="{C59A4561-B73D-8645-A680-71BDE8B5C431}" destId="{B7EFCCA8-C174-E347-B621-89CACB0A4231}" srcOrd="2" destOrd="0" parTransId="{E723BD5A-3BB0-904F-8638-9EEADF653713}" sibTransId="{CC81DAC3-F7E2-F74C-A321-35E4FE70D023}"/>
    <dgm:cxn modelId="{DEF0865F-B3DE-B043-AC8B-D1790931B713}" srcId="{C59A4561-B73D-8645-A680-71BDE8B5C431}" destId="{F931845E-C34A-5045-B1DC-9C00F9B4849E}" srcOrd="1" destOrd="0" parTransId="{B906A1A8-3F83-B147-BA6B-1C83B8B7632D}" sibTransId="{AED8D0C6-63B5-C04C-8000-A159E9E0ACCB}"/>
    <dgm:cxn modelId="{4F4A7760-C8B8-934C-8FBC-EDFFF5C36194}" type="presOf" srcId="{6B3C501D-56D2-E140-B9B0-5F2448238D8E}" destId="{1BC32D33-93FC-BE44-9713-570174BE8CFD}" srcOrd="0" destOrd="0" presId="urn:microsoft.com/office/officeart/2005/8/layout/hierarchy4"/>
    <dgm:cxn modelId="{96DEE76F-2945-4442-BE6B-B68094767E0C}" srcId="{4DA5C16D-E139-894F-ACDB-BF2F9811039A}" destId="{6195856C-4627-FF4B-B6D0-BC7808A6005C}" srcOrd="1" destOrd="0" parTransId="{D027D22B-3E00-7B4F-94D8-2ACD360712BD}" sibTransId="{71DD840D-0B42-484C-9673-0973838C2C5F}"/>
    <dgm:cxn modelId="{071F7E7A-552C-CE44-8551-2E745A60F2B2}" type="presOf" srcId="{CC41D8C0-F6E0-F541-B044-3C7D9388BDEB}" destId="{B888B074-5DEB-1A42-A6BF-DAE07E8BD1F7}" srcOrd="0" destOrd="0" presId="urn:microsoft.com/office/officeart/2005/8/layout/hierarchy4"/>
    <dgm:cxn modelId="{F80F2D85-C273-924B-8900-43208C910634}" type="presOf" srcId="{4DA5C16D-E139-894F-ACDB-BF2F9811039A}" destId="{81707884-8701-454F-95CD-EC98E7CB1EB5}" srcOrd="0" destOrd="0" presId="urn:microsoft.com/office/officeart/2005/8/layout/hierarchy4"/>
    <dgm:cxn modelId="{5ACA6386-9BB5-9F4A-B712-62BAB6623E94}" srcId="{F931845E-C34A-5045-B1DC-9C00F9B4849E}" destId="{6B3C501D-56D2-E140-B9B0-5F2448238D8E}" srcOrd="1" destOrd="0" parTransId="{7D0F84DB-A258-2A40-BD2A-AE66AAEF5003}" sibTransId="{802835F2-6A45-954C-880F-23865900C0CE}"/>
    <dgm:cxn modelId="{C736CF86-8DBD-2141-8EFE-379925A05568}" type="presOf" srcId="{9503B054-ADCE-3846-BC6C-45570D370844}" destId="{0BF5B4A1-0E40-AC4D-9723-9B0EB5BCF27E}" srcOrd="0" destOrd="0" presId="urn:microsoft.com/office/officeart/2005/8/layout/hierarchy4"/>
    <dgm:cxn modelId="{5F9BFEA4-E682-924E-9C5B-2EA17E3DA0FA}" srcId="{B7EFCCA8-C174-E347-B621-89CACB0A4231}" destId="{93F37128-7489-6145-AD6D-F94A66011B08}" srcOrd="2" destOrd="0" parTransId="{8F601662-58B5-FD47-B3B9-242176DCA3CA}" sibTransId="{27E44722-295C-3848-BCA3-7D8A7176FF81}"/>
    <dgm:cxn modelId="{687C5FA5-F48D-E347-AB45-C44DB719C7EA}" srcId="{C59A4561-B73D-8645-A680-71BDE8B5C431}" destId="{4DA5C16D-E139-894F-ACDB-BF2F9811039A}" srcOrd="0" destOrd="0" parTransId="{951F291C-E192-2648-8B5B-F61590A1538F}" sibTransId="{C7716E8E-0810-4041-A55D-AAAAC647187A}"/>
    <dgm:cxn modelId="{4D3DD4BB-7E74-8143-AA8B-44400AADB111}" srcId="{B7EFCCA8-C174-E347-B621-89CACB0A4231}" destId="{F6776D8D-8102-0C42-911F-1765B47412EB}" srcOrd="0" destOrd="0" parTransId="{DE1981AD-1829-0C4A-94C7-E74FD6B411AF}" sibTransId="{B71557B8-D2B2-3645-8032-3AC7B6E4958A}"/>
    <dgm:cxn modelId="{DA6DFEEA-DD91-DE4A-B802-2F62D3ADD0C6}" type="presOf" srcId="{93F37128-7489-6145-AD6D-F94A66011B08}" destId="{EB2EB2A2-188A-1A4E-8729-6C5A112D52FA}" srcOrd="0" destOrd="0" presId="urn:microsoft.com/office/officeart/2005/8/layout/hierarchy4"/>
    <dgm:cxn modelId="{2F933EEC-B5A9-3B49-89A7-4161924CB451}" type="presOf" srcId="{72F3B6B0-C50B-8642-9BFF-E65C12D1C1B9}" destId="{839D1C94-F59A-E94A-B2C8-862649940D3B}" srcOrd="0" destOrd="0" presId="urn:microsoft.com/office/officeart/2005/8/layout/hierarchy4"/>
    <dgm:cxn modelId="{A0D39CCF-02CE-4441-BAB4-5107736D78C9}" type="presParOf" srcId="{AC345262-C01F-4A47-BC11-45FD871D64CB}" destId="{9942ACC8-3F65-C741-AECB-306246C1CF94}" srcOrd="0" destOrd="0" presId="urn:microsoft.com/office/officeart/2005/8/layout/hierarchy4"/>
    <dgm:cxn modelId="{7C0BD422-227E-1948-95E8-6D5152248E71}" type="presParOf" srcId="{9942ACC8-3F65-C741-AECB-306246C1CF94}" destId="{DA24BAA2-B4F2-3E4B-B298-3A606E82D851}" srcOrd="0" destOrd="0" presId="urn:microsoft.com/office/officeart/2005/8/layout/hierarchy4"/>
    <dgm:cxn modelId="{520BDC4F-8450-5E4D-BE80-34983EE2F5A1}" type="presParOf" srcId="{9942ACC8-3F65-C741-AECB-306246C1CF94}" destId="{F1B2BF78-826A-7741-932F-82C9DA4D0308}" srcOrd="1" destOrd="0" presId="urn:microsoft.com/office/officeart/2005/8/layout/hierarchy4"/>
    <dgm:cxn modelId="{C76F2B0F-4173-4C4E-8035-1F42501D1371}" type="presParOf" srcId="{9942ACC8-3F65-C741-AECB-306246C1CF94}" destId="{A97EBEE7-691C-814C-B80B-40494B8B1A80}" srcOrd="2" destOrd="0" presId="urn:microsoft.com/office/officeart/2005/8/layout/hierarchy4"/>
    <dgm:cxn modelId="{94D7C178-0377-7944-A098-DF9DDE7F8A8F}" type="presParOf" srcId="{A97EBEE7-691C-814C-B80B-40494B8B1A80}" destId="{E45BBC8C-0E01-BE42-A1E4-1ABB07E4DE40}" srcOrd="0" destOrd="0" presId="urn:microsoft.com/office/officeart/2005/8/layout/hierarchy4"/>
    <dgm:cxn modelId="{993F28D1-06DF-D945-A0AC-31A780F58762}" type="presParOf" srcId="{E45BBC8C-0E01-BE42-A1E4-1ABB07E4DE40}" destId="{81707884-8701-454F-95CD-EC98E7CB1EB5}" srcOrd="0" destOrd="0" presId="urn:microsoft.com/office/officeart/2005/8/layout/hierarchy4"/>
    <dgm:cxn modelId="{710F049D-9033-8B42-B82F-6E3B3CC5E2CF}" type="presParOf" srcId="{E45BBC8C-0E01-BE42-A1E4-1ABB07E4DE40}" destId="{9AC15D8D-081B-1347-BFF3-00D1DCD77E8E}" srcOrd="1" destOrd="0" presId="urn:microsoft.com/office/officeart/2005/8/layout/hierarchy4"/>
    <dgm:cxn modelId="{144F1FEE-39EB-3249-AE5D-024942FD8101}" type="presParOf" srcId="{E45BBC8C-0E01-BE42-A1E4-1ABB07E4DE40}" destId="{D42CD506-276B-814F-AA0F-74D966168460}" srcOrd="2" destOrd="0" presId="urn:microsoft.com/office/officeart/2005/8/layout/hierarchy4"/>
    <dgm:cxn modelId="{1290E07E-46C4-6D48-8FCC-6DD8294AC077}" type="presParOf" srcId="{D42CD506-276B-814F-AA0F-74D966168460}" destId="{857557D5-B19F-8C4F-B441-2597EB78B9DD}" srcOrd="0" destOrd="0" presId="urn:microsoft.com/office/officeart/2005/8/layout/hierarchy4"/>
    <dgm:cxn modelId="{19E74F8F-B1F4-AD46-8ADB-3F326AE9BDC3}" type="presParOf" srcId="{857557D5-B19F-8C4F-B441-2597EB78B9DD}" destId="{B888B074-5DEB-1A42-A6BF-DAE07E8BD1F7}" srcOrd="0" destOrd="0" presId="urn:microsoft.com/office/officeart/2005/8/layout/hierarchy4"/>
    <dgm:cxn modelId="{31AB07B5-0CAB-F54E-BABF-7C2FB3339D41}" type="presParOf" srcId="{857557D5-B19F-8C4F-B441-2597EB78B9DD}" destId="{1DC534F9-D82C-734F-BBAB-FAD23080237A}" srcOrd="1" destOrd="0" presId="urn:microsoft.com/office/officeart/2005/8/layout/hierarchy4"/>
    <dgm:cxn modelId="{A2154124-9888-934F-8B41-A576901A52E1}" type="presParOf" srcId="{D42CD506-276B-814F-AA0F-74D966168460}" destId="{4FAE3241-051C-7648-9E69-BBAE2546AE15}" srcOrd="1" destOrd="0" presId="urn:microsoft.com/office/officeart/2005/8/layout/hierarchy4"/>
    <dgm:cxn modelId="{B1CDB803-9E98-4C4E-9165-C906E89171AB}" type="presParOf" srcId="{D42CD506-276B-814F-AA0F-74D966168460}" destId="{62E7923A-E5B2-504D-B2BF-B986C7E72959}" srcOrd="2" destOrd="0" presId="urn:microsoft.com/office/officeart/2005/8/layout/hierarchy4"/>
    <dgm:cxn modelId="{A9E0FF94-2C95-614A-9E71-63D9FF3A79EB}" type="presParOf" srcId="{62E7923A-E5B2-504D-B2BF-B986C7E72959}" destId="{71415AB3-8C9F-664B-843A-BC22BA8EE431}" srcOrd="0" destOrd="0" presId="urn:microsoft.com/office/officeart/2005/8/layout/hierarchy4"/>
    <dgm:cxn modelId="{E0E90F76-BCEB-044D-9339-5B8150FB57B7}" type="presParOf" srcId="{62E7923A-E5B2-504D-B2BF-B986C7E72959}" destId="{9D3B0355-29B7-714A-B7A2-AC6FCE5C49FD}" srcOrd="1" destOrd="0" presId="urn:microsoft.com/office/officeart/2005/8/layout/hierarchy4"/>
    <dgm:cxn modelId="{219BDBBB-6AE3-DD46-B356-5A822BB5AF9E}" type="presParOf" srcId="{A97EBEE7-691C-814C-B80B-40494B8B1A80}" destId="{5DBDCB0F-5A6F-144B-9752-B0A26C203272}" srcOrd="1" destOrd="0" presId="urn:microsoft.com/office/officeart/2005/8/layout/hierarchy4"/>
    <dgm:cxn modelId="{A2DE2F37-CB1E-A74B-8D6D-6D6F5275A255}" type="presParOf" srcId="{A97EBEE7-691C-814C-B80B-40494B8B1A80}" destId="{0946CDD0-4780-FD42-B040-4DFF12408CAC}" srcOrd="2" destOrd="0" presId="urn:microsoft.com/office/officeart/2005/8/layout/hierarchy4"/>
    <dgm:cxn modelId="{0FFBABA1-70E7-2844-9A3D-276D23B6382F}" type="presParOf" srcId="{0946CDD0-4780-FD42-B040-4DFF12408CAC}" destId="{61FEAEE2-18B4-564C-9EA9-72A4FFB871AB}" srcOrd="0" destOrd="0" presId="urn:microsoft.com/office/officeart/2005/8/layout/hierarchy4"/>
    <dgm:cxn modelId="{51955E9A-E1A4-8547-BC24-96F055B93B9E}" type="presParOf" srcId="{0946CDD0-4780-FD42-B040-4DFF12408CAC}" destId="{2A80902A-58F4-514B-884C-F34F191FCC9E}" srcOrd="1" destOrd="0" presId="urn:microsoft.com/office/officeart/2005/8/layout/hierarchy4"/>
    <dgm:cxn modelId="{2CD783A8-E1E5-5B43-94C4-D44CB1062161}" type="presParOf" srcId="{0946CDD0-4780-FD42-B040-4DFF12408CAC}" destId="{BF3AD2AA-F4BA-174B-BE21-7C74E4AF03EB}" srcOrd="2" destOrd="0" presId="urn:microsoft.com/office/officeart/2005/8/layout/hierarchy4"/>
    <dgm:cxn modelId="{C42B0A55-4361-1344-B43B-DF498F7DC52A}" type="presParOf" srcId="{BF3AD2AA-F4BA-174B-BE21-7C74E4AF03EB}" destId="{2D95F677-41D3-E74B-B962-88BAF147FB1F}" srcOrd="0" destOrd="0" presId="urn:microsoft.com/office/officeart/2005/8/layout/hierarchy4"/>
    <dgm:cxn modelId="{50839DF6-9852-084B-99CA-3287EDA3D934}" type="presParOf" srcId="{2D95F677-41D3-E74B-B962-88BAF147FB1F}" destId="{0BF5B4A1-0E40-AC4D-9723-9B0EB5BCF27E}" srcOrd="0" destOrd="0" presId="urn:microsoft.com/office/officeart/2005/8/layout/hierarchy4"/>
    <dgm:cxn modelId="{21A51CB0-E66E-A847-9381-8C3288ABBA2A}" type="presParOf" srcId="{2D95F677-41D3-E74B-B962-88BAF147FB1F}" destId="{6484B02F-828C-F743-97CC-30AFED059A78}" srcOrd="1" destOrd="0" presId="urn:microsoft.com/office/officeart/2005/8/layout/hierarchy4"/>
    <dgm:cxn modelId="{ABD12E74-4BDD-D441-A340-092601AD1FD6}" type="presParOf" srcId="{BF3AD2AA-F4BA-174B-BE21-7C74E4AF03EB}" destId="{38BF763B-9EC9-CA49-8C0A-6DFDBF30E60F}" srcOrd="1" destOrd="0" presId="urn:microsoft.com/office/officeart/2005/8/layout/hierarchy4"/>
    <dgm:cxn modelId="{D628B4EE-2800-0B46-8943-1D1990A0FA45}" type="presParOf" srcId="{BF3AD2AA-F4BA-174B-BE21-7C74E4AF03EB}" destId="{6EE5A55A-35DA-FD43-A7DB-2B9A5694762E}" srcOrd="2" destOrd="0" presId="urn:microsoft.com/office/officeart/2005/8/layout/hierarchy4"/>
    <dgm:cxn modelId="{D0450FEB-C5DA-4649-810F-D9EA13C53CC1}" type="presParOf" srcId="{6EE5A55A-35DA-FD43-A7DB-2B9A5694762E}" destId="{1BC32D33-93FC-BE44-9713-570174BE8CFD}" srcOrd="0" destOrd="0" presId="urn:microsoft.com/office/officeart/2005/8/layout/hierarchy4"/>
    <dgm:cxn modelId="{85D44801-72A8-FB40-AD63-185A52B71944}" type="presParOf" srcId="{6EE5A55A-35DA-FD43-A7DB-2B9A5694762E}" destId="{C0F16658-E328-9A42-A123-CF016478D737}" srcOrd="1" destOrd="0" presId="urn:microsoft.com/office/officeart/2005/8/layout/hierarchy4"/>
    <dgm:cxn modelId="{A752399B-FCFC-C442-9BE9-25442FFEF313}" type="presParOf" srcId="{A97EBEE7-691C-814C-B80B-40494B8B1A80}" destId="{493EC074-7F9E-1C42-A09B-734A88954864}" srcOrd="3" destOrd="0" presId="urn:microsoft.com/office/officeart/2005/8/layout/hierarchy4"/>
    <dgm:cxn modelId="{0E8B6777-5B50-6C4E-A2D9-66805A0DEB45}" type="presParOf" srcId="{A97EBEE7-691C-814C-B80B-40494B8B1A80}" destId="{AA086BEC-13E1-7042-8B95-D73AF2AE32DF}" srcOrd="4" destOrd="0" presId="urn:microsoft.com/office/officeart/2005/8/layout/hierarchy4"/>
    <dgm:cxn modelId="{A6ED6B87-D6CC-BC48-BB45-705F455B7C22}" type="presParOf" srcId="{AA086BEC-13E1-7042-8B95-D73AF2AE32DF}" destId="{BBA2157C-1ED5-3247-8FAB-1E9CD9DA90DD}" srcOrd="0" destOrd="0" presId="urn:microsoft.com/office/officeart/2005/8/layout/hierarchy4"/>
    <dgm:cxn modelId="{C699E4F8-3A3F-4740-9A3C-B3498B383666}" type="presParOf" srcId="{AA086BEC-13E1-7042-8B95-D73AF2AE32DF}" destId="{2C216D07-BB60-8C47-84CB-9158CA608D8D}" srcOrd="1" destOrd="0" presId="urn:microsoft.com/office/officeart/2005/8/layout/hierarchy4"/>
    <dgm:cxn modelId="{27BB6C6C-24EB-3944-9B91-E73549CCE874}" type="presParOf" srcId="{AA086BEC-13E1-7042-8B95-D73AF2AE32DF}" destId="{9908F2A1-92F5-0245-B43F-DE8FD5660395}" srcOrd="2" destOrd="0" presId="urn:microsoft.com/office/officeart/2005/8/layout/hierarchy4"/>
    <dgm:cxn modelId="{18B7244D-A879-2743-9176-9BF0B7F0650C}" type="presParOf" srcId="{9908F2A1-92F5-0245-B43F-DE8FD5660395}" destId="{4E68745C-B102-654A-8DB7-0DAB6CA40D7D}" srcOrd="0" destOrd="0" presId="urn:microsoft.com/office/officeart/2005/8/layout/hierarchy4"/>
    <dgm:cxn modelId="{BE7964DB-2501-3943-9385-F29D87D2826D}" type="presParOf" srcId="{4E68745C-B102-654A-8DB7-0DAB6CA40D7D}" destId="{1496C266-3065-2E4E-A694-53DF609677CE}" srcOrd="0" destOrd="0" presId="urn:microsoft.com/office/officeart/2005/8/layout/hierarchy4"/>
    <dgm:cxn modelId="{1388C646-6127-E649-BD51-CEA5F2C7E900}" type="presParOf" srcId="{4E68745C-B102-654A-8DB7-0DAB6CA40D7D}" destId="{FBA757CD-D4FE-B24A-B8D0-524A2DD7123D}" srcOrd="1" destOrd="0" presId="urn:microsoft.com/office/officeart/2005/8/layout/hierarchy4"/>
    <dgm:cxn modelId="{2BA2AB86-AB0A-0C46-8F1B-4098C919EC0B}" type="presParOf" srcId="{9908F2A1-92F5-0245-B43F-DE8FD5660395}" destId="{46FD7A8E-0CA0-E140-9EC0-E1DF6035D085}" srcOrd="1" destOrd="0" presId="urn:microsoft.com/office/officeart/2005/8/layout/hierarchy4"/>
    <dgm:cxn modelId="{ECAAFFED-746D-A642-93D9-0C277FA9FECF}" type="presParOf" srcId="{9908F2A1-92F5-0245-B43F-DE8FD5660395}" destId="{A766FBD8-A081-AF43-A005-D9932E167D65}" srcOrd="2" destOrd="0" presId="urn:microsoft.com/office/officeart/2005/8/layout/hierarchy4"/>
    <dgm:cxn modelId="{4420BFCD-48A6-E042-AA05-EDD59DD303C6}" type="presParOf" srcId="{A766FBD8-A081-AF43-A005-D9932E167D65}" destId="{839D1C94-F59A-E94A-B2C8-862649940D3B}" srcOrd="0" destOrd="0" presId="urn:microsoft.com/office/officeart/2005/8/layout/hierarchy4"/>
    <dgm:cxn modelId="{3E7B1838-E6F6-0549-9D16-6F27AE010033}" type="presParOf" srcId="{A766FBD8-A081-AF43-A005-D9932E167D65}" destId="{C48D4B6D-EE7E-4848-A28D-DFF2A540F5BB}" srcOrd="1" destOrd="0" presId="urn:microsoft.com/office/officeart/2005/8/layout/hierarchy4"/>
    <dgm:cxn modelId="{47812B55-FE0B-694B-A9C3-21082776318E}" type="presParOf" srcId="{9908F2A1-92F5-0245-B43F-DE8FD5660395}" destId="{F86ECF80-5EB4-3C48-B200-C8EE51071405}" srcOrd="3" destOrd="0" presId="urn:microsoft.com/office/officeart/2005/8/layout/hierarchy4"/>
    <dgm:cxn modelId="{F3F4C2C8-9545-8A40-B70B-E5BCAE9B9A93}" type="presParOf" srcId="{9908F2A1-92F5-0245-B43F-DE8FD5660395}" destId="{44ED4915-EE9B-A049-99F8-53723A6D2BBD}" srcOrd="4" destOrd="0" presId="urn:microsoft.com/office/officeart/2005/8/layout/hierarchy4"/>
    <dgm:cxn modelId="{4D9210F1-30E4-7C4C-A101-4227466D64BE}" type="presParOf" srcId="{44ED4915-EE9B-A049-99F8-53723A6D2BBD}" destId="{EB2EB2A2-188A-1A4E-8729-6C5A112D52FA}" srcOrd="0" destOrd="0" presId="urn:microsoft.com/office/officeart/2005/8/layout/hierarchy4"/>
    <dgm:cxn modelId="{0605C29B-9E16-9A4F-9D6C-0D649045A725}" type="presParOf" srcId="{44ED4915-EE9B-A049-99F8-53723A6D2BBD}" destId="{BD6DC414-B89E-F94F-9AE6-DCA3CB618F4B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E6D3DC7-87A1-8E4D-8278-5ED88CD86751}" type="doc">
      <dgm:prSet loTypeId="urn:microsoft.com/office/officeart/2005/8/layout/lProcess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9ABC7A2-9C1F-754D-8E73-2C724B986BB1}">
      <dgm:prSet phldrT="[Texto]" custT="1"/>
      <dgm:spPr/>
      <dgm:t>
        <a:bodyPr/>
        <a:lstStyle/>
        <a:p>
          <a:r>
            <a:rPr lang="es-ES" sz="2800" dirty="0"/>
            <a:t>CUTÁNEAS</a:t>
          </a:r>
        </a:p>
      </dgm:t>
    </dgm:pt>
    <dgm:pt modelId="{72A46A05-CB8A-2B4B-8599-5D65D79DCEBB}" type="parTrans" cxnId="{2478059C-B9A2-8944-B06D-70A77BBFB62B}">
      <dgm:prSet/>
      <dgm:spPr/>
      <dgm:t>
        <a:bodyPr/>
        <a:lstStyle/>
        <a:p>
          <a:endParaRPr lang="es-ES"/>
        </a:p>
      </dgm:t>
    </dgm:pt>
    <dgm:pt modelId="{B735DDAD-4448-8548-8C05-93251B4A72E8}" type="sibTrans" cxnId="{2478059C-B9A2-8944-B06D-70A77BBFB62B}">
      <dgm:prSet/>
      <dgm:spPr/>
      <dgm:t>
        <a:bodyPr/>
        <a:lstStyle/>
        <a:p>
          <a:endParaRPr lang="es-ES"/>
        </a:p>
      </dgm:t>
    </dgm:pt>
    <dgm:pt modelId="{7B3A8CB1-A424-034F-B1E6-1BB1E10D3C79}">
      <dgm:prSet phldrT="[Texto]" custT="1"/>
      <dgm:spPr/>
      <dgm:t>
        <a:bodyPr/>
        <a:lstStyle/>
        <a:p>
          <a:pPr algn="l"/>
          <a:r>
            <a:rPr lang="es-ES" sz="1800" dirty="0"/>
            <a:t>• </a:t>
          </a:r>
          <a:r>
            <a:rPr lang="es-ES" sz="1800" dirty="0" err="1"/>
            <a:t>Pigmentación</a:t>
          </a:r>
          <a:r>
            <a:rPr lang="es-ES" sz="1800" dirty="0"/>
            <a:t> (dermatitis ocre). </a:t>
          </a:r>
        </a:p>
        <a:p>
          <a:pPr algn="l"/>
          <a:r>
            <a:rPr lang="es-ES" sz="1800" dirty="0"/>
            <a:t>• Eccema varicoso.</a:t>
          </a:r>
          <a:br>
            <a:rPr lang="es-ES" sz="1800" dirty="0"/>
          </a:br>
          <a:r>
            <a:rPr lang="es-ES" sz="1800" dirty="0"/>
            <a:t>• Hipodermitis.</a:t>
          </a:r>
          <a:br>
            <a:rPr lang="es-ES" sz="1800" dirty="0"/>
          </a:br>
          <a:r>
            <a:rPr lang="es-ES" sz="1800" dirty="0"/>
            <a:t>• Celulitis. </a:t>
          </a:r>
        </a:p>
        <a:p>
          <a:pPr algn="l"/>
          <a:r>
            <a:rPr lang="es-ES" sz="1800" dirty="0"/>
            <a:t>• </a:t>
          </a:r>
          <a:r>
            <a:rPr lang="es-ES" sz="1800" dirty="0" err="1"/>
            <a:t>Úlcera</a:t>
          </a:r>
          <a:r>
            <a:rPr lang="es-ES" sz="1800" dirty="0"/>
            <a:t> </a:t>
          </a:r>
          <a:r>
            <a:rPr lang="es-ES" sz="1800" dirty="0" err="1"/>
            <a:t>flebostática</a:t>
          </a:r>
          <a:r>
            <a:rPr lang="es-ES" sz="1800" dirty="0"/>
            <a:t>.</a:t>
          </a:r>
          <a:br>
            <a:rPr lang="es-ES" sz="1800" dirty="0"/>
          </a:br>
          <a:r>
            <a:rPr lang="es-ES" sz="1800" dirty="0"/>
            <a:t>• </a:t>
          </a:r>
          <a:r>
            <a:rPr lang="es-ES" sz="1800" dirty="0" err="1"/>
            <a:t>Lipodermatoesclerosis</a:t>
          </a:r>
          <a:r>
            <a:rPr lang="es-ES" sz="1800" dirty="0"/>
            <a:t>.</a:t>
          </a:r>
        </a:p>
        <a:p>
          <a:pPr algn="l"/>
          <a:r>
            <a:rPr lang="es-ES" sz="1800" dirty="0"/>
            <a:t> • Atrofia blanca. </a:t>
          </a:r>
        </a:p>
      </dgm:t>
    </dgm:pt>
    <dgm:pt modelId="{07474C6A-1A38-3942-B904-B893977C3193}" type="parTrans" cxnId="{AA578F8C-00F9-C341-BBC8-5916B495123B}">
      <dgm:prSet/>
      <dgm:spPr/>
      <dgm:t>
        <a:bodyPr/>
        <a:lstStyle/>
        <a:p>
          <a:endParaRPr lang="es-ES"/>
        </a:p>
      </dgm:t>
    </dgm:pt>
    <dgm:pt modelId="{2BDD373E-F479-854F-8DE8-2D70CE271F90}" type="sibTrans" cxnId="{AA578F8C-00F9-C341-BBC8-5916B495123B}">
      <dgm:prSet/>
      <dgm:spPr/>
      <dgm:t>
        <a:bodyPr/>
        <a:lstStyle/>
        <a:p>
          <a:endParaRPr lang="es-ES"/>
        </a:p>
      </dgm:t>
    </dgm:pt>
    <dgm:pt modelId="{25F5A36A-A0AA-E642-BF29-D5EC887F10C7}">
      <dgm:prSet phldrT="[Texto]" custT="1"/>
      <dgm:spPr/>
      <dgm:t>
        <a:bodyPr/>
        <a:lstStyle/>
        <a:p>
          <a:r>
            <a:rPr lang="es-ES" sz="2800" dirty="0"/>
            <a:t>VASCULARES</a:t>
          </a:r>
        </a:p>
      </dgm:t>
    </dgm:pt>
    <dgm:pt modelId="{C247E5DF-AABD-E644-914A-D79305CFD31B}" type="parTrans" cxnId="{A0D1E521-A5FA-5645-A5AD-D8375CBD0D90}">
      <dgm:prSet/>
      <dgm:spPr/>
      <dgm:t>
        <a:bodyPr/>
        <a:lstStyle/>
        <a:p>
          <a:endParaRPr lang="es-ES"/>
        </a:p>
      </dgm:t>
    </dgm:pt>
    <dgm:pt modelId="{AB9B9A98-E509-F24E-9A67-257D7A8399B5}" type="sibTrans" cxnId="{A0D1E521-A5FA-5645-A5AD-D8375CBD0D90}">
      <dgm:prSet/>
      <dgm:spPr/>
      <dgm:t>
        <a:bodyPr/>
        <a:lstStyle/>
        <a:p>
          <a:endParaRPr lang="es-ES"/>
        </a:p>
      </dgm:t>
    </dgm:pt>
    <dgm:pt modelId="{04123C8A-F6E9-704E-81DD-F802466C32F0}">
      <dgm:prSet phldrT="[Texto]" custT="1"/>
      <dgm:spPr/>
      <dgm:t>
        <a:bodyPr/>
        <a:lstStyle/>
        <a:p>
          <a:pPr algn="l"/>
          <a:r>
            <a:rPr lang="es-ES" sz="1800" dirty="0"/>
            <a:t>• Hemorragia.</a:t>
          </a:r>
          <a:br>
            <a:rPr lang="es-ES" sz="1800" dirty="0"/>
          </a:br>
          <a:r>
            <a:rPr lang="es-ES" sz="1800" dirty="0"/>
            <a:t>• Tromboflebitis superficial.</a:t>
          </a:r>
          <a:br>
            <a:rPr lang="es-ES" sz="1800" dirty="0"/>
          </a:br>
          <a:r>
            <a:rPr lang="es-ES" sz="1800" dirty="0"/>
            <a:t>• Trombosis venosa profunda.</a:t>
          </a:r>
        </a:p>
        <a:p>
          <a:pPr algn="l"/>
          <a:r>
            <a:rPr lang="es-ES" sz="1800" dirty="0"/>
            <a:t> • Linfangitis. </a:t>
          </a:r>
        </a:p>
      </dgm:t>
    </dgm:pt>
    <dgm:pt modelId="{0A95E49C-F0B4-214E-AF05-7FED3230834D}" type="parTrans" cxnId="{75CD08B0-7E7D-5F4A-BFBA-02CAE4E48F77}">
      <dgm:prSet/>
      <dgm:spPr/>
      <dgm:t>
        <a:bodyPr/>
        <a:lstStyle/>
        <a:p>
          <a:endParaRPr lang="es-ES"/>
        </a:p>
      </dgm:t>
    </dgm:pt>
    <dgm:pt modelId="{DDA94C09-A926-BC42-B904-9A274159280D}" type="sibTrans" cxnId="{75CD08B0-7E7D-5F4A-BFBA-02CAE4E48F77}">
      <dgm:prSet/>
      <dgm:spPr/>
      <dgm:t>
        <a:bodyPr/>
        <a:lstStyle/>
        <a:p>
          <a:endParaRPr lang="es-ES"/>
        </a:p>
      </dgm:t>
    </dgm:pt>
    <dgm:pt modelId="{506D99D9-F7A6-1A40-8B34-FB98670AA891}" type="pres">
      <dgm:prSet presAssocID="{2E6D3DC7-87A1-8E4D-8278-5ED88CD86751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4D9F27AD-E851-6C41-ADF7-3E0792266A25}" type="pres">
      <dgm:prSet presAssocID="{B9ABC7A2-9C1F-754D-8E73-2C724B986BB1}" presName="horFlow" presStyleCnt="0"/>
      <dgm:spPr/>
    </dgm:pt>
    <dgm:pt modelId="{84800A7E-B915-484D-8569-D9E574F13C8B}" type="pres">
      <dgm:prSet presAssocID="{B9ABC7A2-9C1F-754D-8E73-2C724B986BB1}" presName="bigChev" presStyleLbl="node1" presStyleIdx="0" presStyleCnt="2"/>
      <dgm:spPr/>
    </dgm:pt>
    <dgm:pt modelId="{1F1876F6-5EF6-E04D-81B4-DDD219702883}" type="pres">
      <dgm:prSet presAssocID="{07474C6A-1A38-3942-B904-B893977C3193}" presName="parTrans" presStyleCnt="0"/>
      <dgm:spPr/>
    </dgm:pt>
    <dgm:pt modelId="{15132BB7-472B-D948-A98C-87C6D17F3606}" type="pres">
      <dgm:prSet presAssocID="{7B3A8CB1-A424-034F-B1E6-1BB1E10D3C79}" presName="node" presStyleLbl="alignAccFollowNode1" presStyleIdx="0" presStyleCnt="2" custScaleX="148668" custScaleY="124288">
        <dgm:presLayoutVars>
          <dgm:bulletEnabled val="1"/>
        </dgm:presLayoutVars>
      </dgm:prSet>
      <dgm:spPr/>
    </dgm:pt>
    <dgm:pt modelId="{E38B3C75-4DB3-4E41-8A7A-FB6034BCE41A}" type="pres">
      <dgm:prSet presAssocID="{B9ABC7A2-9C1F-754D-8E73-2C724B986BB1}" presName="vSp" presStyleCnt="0"/>
      <dgm:spPr/>
    </dgm:pt>
    <dgm:pt modelId="{337FBF33-29EB-3E48-9726-83FF72A71860}" type="pres">
      <dgm:prSet presAssocID="{25F5A36A-A0AA-E642-BF29-D5EC887F10C7}" presName="horFlow" presStyleCnt="0"/>
      <dgm:spPr/>
    </dgm:pt>
    <dgm:pt modelId="{B5095EED-7C26-8A40-A0A5-75C6A0A58FBB}" type="pres">
      <dgm:prSet presAssocID="{25F5A36A-A0AA-E642-BF29-D5EC887F10C7}" presName="bigChev" presStyleLbl="node1" presStyleIdx="1" presStyleCnt="2"/>
      <dgm:spPr/>
    </dgm:pt>
    <dgm:pt modelId="{A0D1ADEC-7173-8F4F-A3D6-BA22F780D73E}" type="pres">
      <dgm:prSet presAssocID="{0A95E49C-F0B4-214E-AF05-7FED3230834D}" presName="parTrans" presStyleCnt="0"/>
      <dgm:spPr/>
    </dgm:pt>
    <dgm:pt modelId="{C05F6B07-87DD-B44B-A3A4-FF248B9622C1}" type="pres">
      <dgm:prSet presAssocID="{04123C8A-F6E9-704E-81DD-F802466C32F0}" presName="node" presStyleLbl="alignAccFollowNode1" presStyleIdx="1" presStyleCnt="2" custScaleY="119978">
        <dgm:presLayoutVars>
          <dgm:bulletEnabled val="1"/>
        </dgm:presLayoutVars>
      </dgm:prSet>
      <dgm:spPr/>
    </dgm:pt>
  </dgm:ptLst>
  <dgm:cxnLst>
    <dgm:cxn modelId="{A0D1E521-A5FA-5645-A5AD-D8375CBD0D90}" srcId="{2E6D3DC7-87A1-8E4D-8278-5ED88CD86751}" destId="{25F5A36A-A0AA-E642-BF29-D5EC887F10C7}" srcOrd="1" destOrd="0" parTransId="{C247E5DF-AABD-E644-914A-D79305CFD31B}" sibTransId="{AB9B9A98-E509-F24E-9A67-257D7A8399B5}"/>
    <dgm:cxn modelId="{BAC8E241-9EDC-1145-AB8C-50C9E92F1780}" type="presOf" srcId="{2E6D3DC7-87A1-8E4D-8278-5ED88CD86751}" destId="{506D99D9-F7A6-1A40-8B34-FB98670AA891}" srcOrd="0" destOrd="0" presId="urn:microsoft.com/office/officeart/2005/8/layout/lProcess3"/>
    <dgm:cxn modelId="{366AC547-7967-4646-BEBD-3B83005286F7}" type="presOf" srcId="{25F5A36A-A0AA-E642-BF29-D5EC887F10C7}" destId="{B5095EED-7C26-8A40-A0A5-75C6A0A58FBB}" srcOrd="0" destOrd="0" presId="urn:microsoft.com/office/officeart/2005/8/layout/lProcess3"/>
    <dgm:cxn modelId="{5833E55E-0D53-FF4D-A1CD-EB2BBD742335}" type="presOf" srcId="{7B3A8CB1-A424-034F-B1E6-1BB1E10D3C79}" destId="{15132BB7-472B-D948-A98C-87C6D17F3606}" srcOrd="0" destOrd="0" presId="urn:microsoft.com/office/officeart/2005/8/layout/lProcess3"/>
    <dgm:cxn modelId="{CB0EDD85-B963-3C4B-AB77-7AF036F5BBFF}" type="presOf" srcId="{04123C8A-F6E9-704E-81DD-F802466C32F0}" destId="{C05F6B07-87DD-B44B-A3A4-FF248B9622C1}" srcOrd="0" destOrd="0" presId="urn:microsoft.com/office/officeart/2005/8/layout/lProcess3"/>
    <dgm:cxn modelId="{AA578F8C-00F9-C341-BBC8-5916B495123B}" srcId="{B9ABC7A2-9C1F-754D-8E73-2C724B986BB1}" destId="{7B3A8CB1-A424-034F-B1E6-1BB1E10D3C79}" srcOrd="0" destOrd="0" parTransId="{07474C6A-1A38-3942-B904-B893977C3193}" sibTransId="{2BDD373E-F479-854F-8DE8-2D70CE271F90}"/>
    <dgm:cxn modelId="{2478059C-B9A2-8944-B06D-70A77BBFB62B}" srcId="{2E6D3DC7-87A1-8E4D-8278-5ED88CD86751}" destId="{B9ABC7A2-9C1F-754D-8E73-2C724B986BB1}" srcOrd="0" destOrd="0" parTransId="{72A46A05-CB8A-2B4B-8599-5D65D79DCEBB}" sibTransId="{B735DDAD-4448-8548-8C05-93251B4A72E8}"/>
    <dgm:cxn modelId="{75CD08B0-7E7D-5F4A-BFBA-02CAE4E48F77}" srcId="{25F5A36A-A0AA-E642-BF29-D5EC887F10C7}" destId="{04123C8A-F6E9-704E-81DD-F802466C32F0}" srcOrd="0" destOrd="0" parTransId="{0A95E49C-F0B4-214E-AF05-7FED3230834D}" sibTransId="{DDA94C09-A926-BC42-B904-9A274159280D}"/>
    <dgm:cxn modelId="{255CE7F6-B031-3649-96D4-AEFF68CF86B8}" type="presOf" srcId="{B9ABC7A2-9C1F-754D-8E73-2C724B986BB1}" destId="{84800A7E-B915-484D-8569-D9E574F13C8B}" srcOrd="0" destOrd="0" presId="urn:microsoft.com/office/officeart/2005/8/layout/lProcess3"/>
    <dgm:cxn modelId="{2283C258-7BE5-B74E-9DDD-31A213A33B6D}" type="presParOf" srcId="{506D99D9-F7A6-1A40-8B34-FB98670AA891}" destId="{4D9F27AD-E851-6C41-ADF7-3E0792266A25}" srcOrd="0" destOrd="0" presId="urn:microsoft.com/office/officeart/2005/8/layout/lProcess3"/>
    <dgm:cxn modelId="{24F56D54-136C-6740-85C3-E41674FCF575}" type="presParOf" srcId="{4D9F27AD-E851-6C41-ADF7-3E0792266A25}" destId="{84800A7E-B915-484D-8569-D9E574F13C8B}" srcOrd="0" destOrd="0" presId="urn:microsoft.com/office/officeart/2005/8/layout/lProcess3"/>
    <dgm:cxn modelId="{1D0ED225-6CE1-AB46-B66B-5D58CAA03409}" type="presParOf" srcId="{4D9F27AD-E851-6C41-ADF7-3E0792266A25}" destId="{1F1876F6-5EF6-E04D-81B4-DDD219702883}" srcOrd="1" destOrd="0" presId="urn:microsoft.com/office/officeart/2005/8/layout/lProcess3"/>
    <dgm:cxn modelId="{3AA1DC0F-789A-A04D-98A9-07A3C18007B1}" type="presParOf" srcId="{4D9F27AD-E851-6C41-ADF7-3E0792266A25}" destId="{15132BB7-472B-D948-A98C-87C6D17F3606}" srcOrd="2" destOrd="0" presId="urn:microsoft.com/office/officeart/2005/8/layout/lProcess3"/>
    <dgm:cxn modelId="{3303AF3B-95B1-3647-986D-C86A13028F52}" type="presParOf" srcId="{506D99D9-F7A6-1A40-8B34-FB98670AA891}" destId="{E38B3C75-4DB3-4E41-8A7A-FB6034BCE41A}" srcOrd="1" destOrd="0" presId="urn:microsoft.com/office/officeart/2005/8/layout/lProcess3"/>
    <dgm:cxn modelId="{710C8AF4-2F79-2A45-8309-2D0C30E1DC36}" type="presParOf" srcId="{506D99D9-F7A6-1A40-8B34-FB98670AA891}" destId="{337FBF33-29EB-3E48-9726-83FF72A71860}" srcOrd="2" destOrd="0" presId="urn:microsoft.com/office/officeart/2005/8/layout/lProcess3"/>
    <dgm:cxn modelId="{678D264B-1791-994A-9D2B-270DBB1608E5}" type="presParOf" srcId="{337FBF33-29EB-3E48-9726-83FF72A71860}" destId="{B5095EED-7C26-8A40-A0A5-75C6A0A58FBB}" srcOrd="0" destOrd="0" presId="urn:microsoft.com/office/officeart/2005/8/layout/lProcess3"/>
    <dgm:cxn modelId="{B833111F-8C20-5641-AC29-B2311914CD5C}" type="presParOf" srcId="{337FBF33-29EB-3E48-9726-83FF72A71860}" destId="{A0D1ADEC-7173-8F4F-A3D6-BA22F780D73E}" srcOrd="1" destOrd="0" presId="urn:microsoft.com/office/officeart/2005/8/layout/lProcess3"/>
    <dgm:cxn modelId="{7AEA6F92-ACA8-3843-B61E-8CA55A22C536}" type="presParOf" srcId="{337FBF33-29EB-3E48-9726-83FF72A71860}" destId="{C05F6B07-87DD-B44B-A3A4-FF248B9622C1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4A0E218-21A7-404E-BF63-BC1D3626ED83}" type="doc">
      <dgm:prSet loTypeId="urn:microsoft.com/office/officeart/2005/8/layout/venn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82FEA9C-8C74-DA4F-B090-3D90386BCB5C}">
      <dgm:prSet phldrT="[Texto]"/>
      <dgm:spPr/>
      <dgm:t>
        <a:bodyPr/>
        <a:lstStyle/>
        <a:p>
          <a:r>
            <a:rPr lang="es-ES" dirty="0"/>
            <a:t>Medidas generales y </a:t>
          </a:r>
          <a:r>
            <a:rPr lang="es-ES" dirty="0" err="1"/>
            <a:t>fisicoposturales</a:t>
          </a:r>
          <a:endParaRPr lang="es-ES" dirty="0"/>
        </a:p>
      </dgm:t>
    </dgm:pt>
    <dgm:pt modelId="{F15A6095-D62B-6D49-A536-AC57D0B65C64}" type="parTrans" cxnId="{518C0546-0435-8645-A57E-542F001C5D74}">
      <dgm:prSet/>
      <dgm:spPr/>
      <dgm:t>
        <a:bodyPr/>
        <a:lstStyle/>
        <a:p>
          <a:endParaRPr lang="es-ES"/>
        </a:p>
      </dgm:t>
    </dgm:pt>
    <dgm:pt modelId="{8FC722EE-DCB4-C84E-A47A-84FE7186CD56}" type="sibTrans" cxnId="{518C0546-0435-8645-A57E-542F001C5D74}">
      <dgm:prSet/>
      <dgm:spPr/>
      <dgm:t>
        <a:bodyPr/>
        <a:lstStyle/>
        <a:p>
          <a:endParaRPr lang="es-ES"/>
        </a:p>
      </dgm:t>
    </dgm:pt>
    <dgm:pt modelId="{9EDACC74-7F0C-1E4F-BAE8-47C9816165E2}">
      <dgm:prSet phldrT="[Texto]"/>
      <dgm:spPr/>
      <dgm:t>
        <a:bodyPr/>
        <a:lstStyle/>
        <a:p>
          <a:r>
            <a:rPr lang="es-ES" dirty="0"/>
            <a:t>Medidas de compresión</a:t>
          </a:r>
        </a:p>
      </dgm:t>
    </dgm:pt>
    <dgm:pt modelId="{75360498-65EF-EA4C-95AB-7CB49B336FFA}" type="parTrans" cxnId="{AB4E62F2-2C82-1147-ABB4-2ADF29B2B19E}">
      <dgm:prSet/>
      <dgm:spPr/>
      <dgm:t>
        <a:bodyPr/>
        <a:lstStyle/>
        <a:p>
          <a:endParaRPr lang="es-ES"/>
        </a:p>
      </dgm:t>
    </dgm:pt>
    <dgm:pt modelId="{32803938-A88E-6A47-BFCC-B3B6AF45C35E}" type="sibTrans" cxnId="{AB4E62F2-2C82-1147-ABB4-2ADF29B2B19E}">
      <dgm:prSet/>
      <dgm:spPr/>
      <dgm:t>
        <a:bodyPr/>
        <a:lstStyle/>
        <a:p>
          <a:endParaRPr lang="es-ES"/>
        </a:p>
      </dgm:t>
    </dgm:pt>
    <dgm:pt modelId="{E4164C6A-026C-294F-A7A6-CE5F7C4A97E3}">
      <dgm:prSet phldrT="[Texto]"/>
      <dgm:spPr/>
      <dgm:t>
        <a:bodyPr/>
        <a:lstStyle/>
        <a:p>
          <a:r>
            <a:rPr lang="es-ES" dirty="0"/>
            <a:t>Farmacológico</a:t>
          </a:r>
        </a:p>
      </dgm:t>
    </dgm:pt>
    <dgm:pt modelId="{67F155F8-96B5-ED4A-ACE1-4D12E8FC8E58}" type="parTrans" cxnId="{3F6C5096-D1D7-C54B-91E0-B42F7A7A5D26}">
      <dgm:prSet/>
      <dgm:spPr/>
      <dgm:t>
        <a:bodyPr/>
        <a:lstStyle/>
        <a:p>
          <a:endParaRPr lang="es-ES"/>
        </a:p>
      </dgm:t>
    </dgm:pt>
    <dgm:pt modelId="{7A8A28D7-4E18-9B45-ACBD-D3AB2AF54C3C}" type="sibTrans" cxnId="{3F6C5096-D1D7-C54B-91E0-B42F7A7A5D26}">
      <dgm:prSet/>
      <dgm:spPr/>
      <dgm:t>
        <a:bodyPr/>
        <a:lstStyle/>
        <a:p>
          <a:endParaRPr lang="es-ES"/>
        </a:p>
      </dgm:t>
    </dgm:pt>
    <dgm:pt modelId="{A25FB52B-0F90-6542-88AE-03C8AE35A4CA}">
      <dgm:prSet phldrT="[Texto]"/>
      <dgm:spPr/>
      <dgm:t>
        <a:bodyPr/>
        <a:lstStyle/>
        <a:p>
          <a:r>
            <a:rPr lang="es-ES" dirty="0"/>
            <a:t>Terapia invasiva</a:t>
          </a:r>
        </a:p>
      </dgm:t>
    </dgm:pt>
    <dgm:pt modelId="{41DA80CB-EE71-434B-8BEA-D07BFC016E47}" type="parTrans" cxnId="{552E9776-0C2F-C446-B848-1C3F7CBBED64}">
      <dgm:prSet/>
      <dgm:spPr/>
      <dgm:t>
        <a:bodyPr/>
        <a:lstStyle/>
        <a:p>
          <a:endParaRPr lang="es-ES"/>
        </a:p>
      </dgm:t>
    </dgm:pt>
    <dgm:pt modelId="{C72D7444-814F-0F4E-8924-2D00351C385A}" type="sibTrans" cxnId="{552E9776-0C2F-C446-B848-1C3F7CBBED64}">
      <dgm:prSet/>
      <dgm:spPr/>
      <dgm:t>
        <a:bodyPr/>
        <a:lstStyle/>
        <a:p>
          <a:endParaRPr lang="es-ES"/>
        </a:p>
      </dgm:t>
    </dgm:pt>
    <dgm:pt modelId="{0113BFE8-3C26-184D-B6F3-C0FF24727C3E}" type="pres">
      <dgm:prSet presAssocID="{24A0E218-21A7-404E-BF63-BC1D3626ED83}" presName="Name0" presStyleCnt="0">
        <dgm:presLayoutVars>
          <dgm:dir/>
          <dgm:resizeHandles val="exact"/>
        </dgm:presLayoutVars>
      </dgm:prSet>
      <dgm:spPr/>
    </dgm:pt>
    <dgm:pt modelId="{61AE472F-3DDA-C24C-A4F5-1310B9E31BAE}" type="pres">
      <dgm:prSet presAssocID="{782FEA9C-8C74-DA4F-B090-3D90386BCB5C}" presName="Name5" presStyleLbl="vennNode1" presStyleIdx="0" presStyleCnt="4">
        <dgm:presLayoutVars>
          <dgm:bulletEnabled val="1"/>
        </dgm:presLayoutVars>
      </dgm:prSet>
      <dgm:spPr/>
    </dgm:pt>
    <dgm:pt modelId="{7F2E9D7D-B804-9F40-9C2C-B97ECA1A5241}" type="pres">
      <dgm:prSet presAssocID="{8FC722EE-DCB4-C84E-A47A-84FE7186CD56}" presName="space" presStyleCnt="0"/>
      <dgm:spPr/>
    </dgm:pt>
    <dgm:pt modelId="{0A0C0809-4081-A145-A171-283301F6C8CA}" type="pres">
      <dgm:prSet presAssocID="{9EDACC74-7F0C-1E4F-BAE8-47C9816165E2}" presName="Name5" presStyleLbl="vennNode1" presStyleIdx="1" presStyleCnt="4">
        <dgm:presLayoutVars>
          <dgm:bulletEnabled val="1"/>
        </dgm:presLayoutVars>
      </dgm:prSet>
      <dgm:spPr/>
    </dgm:pt>
    <dgm:pt modelId="{6FE2739C-EC19-C14E-B232-A54F43F22181}" type="pres">
      <dgm:prSet presAssocID="{32803938-A88E-6A47-BFCC-B3B6AF45C35E}" presName="space" presStyleCnt="0"/>
      <dgm:spPr/>
    </dgm:pt>
    <dgm:pt modelId="{B077C3FA-12FB-C145-A505-F59F985E892D}" type="pres">
      <dgm:prSet presAssocID="{E4164C6A-026C-294F-A7A6-CE5F7C4A97E3}" presName="Name5" presStyleLbl="vennNode1" presStyleIdx="2" presStyleCnt="4" custLinFactNeighborX="6379" custLinFactNeighborY="0">
        <dgm:presLayoutVars>
          <dgm:bulletEnabled val="1"/>
        </dgm:presLayoutVars>
      </dgm:prSet>
      <dgm:spPr/>
    </dgm:pt>
    <dgm:pt modelId="{B39B3152-69F4-C54C-95F0-D629866DAE15}" type="pres">
      <dgm:prSet presAssocID="{7A8A28D7-4E18-9B45-ACBD-D3AB2AF54C3C}" presName="space" presStyleCnt="0"/>
      <dgm:spPr/>
    </dgm:pt>
    <dgm:pt modelId="{AF5104E6-492B-9E44-BC99-D9DBF15AE0F6}" type="pres">
      <dgm:prSet presAssocID="{A25FB52B-0F90-6542-88AE-03C8AE35A4CA}" presName="Name5" presStyleLbl="vennNode1" presStyleIdx="3" presStyleCnt="4">
        <dgm:presLayoutVars>
          <dgm:bulletEnabled val="1"/>
        </dgm:presLayoutVars>
      </dgm:prSet>
      <dgm:spPr/>
    </dgm:pt>
  </dgm:ptLst>
  <dgm:cxnLst>
    <dgm:cxn modelId="{39A49632-DD4E-F848-9B57-6BAC5D926A82}" type="presOf" srcId="{A25FB52B-0F90-6542-88AE-03C8AE35A4CA}" destId="{AF5104E6-492B-9E44-BC99-D9DBF15AE0F6}" srcOrd="0" destOrd="0" presId="urn:microsoft.com/office/officeart/2005/8/layout/venn3"/>
    <dgm:cxn modelId="{518C0546-0435-8645-A57E-542F001C5D74}" srcId="{24A0E218-21A7-404E-BF63-BC1D3626ED83}" destId="{782FEA9C-8C74-DA4F-B090-3D90386BCB5C}" srcOrd="0" destOrd="0" parTransId="{F15A6095-D62B-6D49-A536-AC57D0B65C64}" sibTransId="{8FC722EE-DCB4-C84E-A47A-84FE7186CD56}"/>
    <dgm:cxn modelId="{0129626B-14BD-364B-B58E-B4E88486C0E5}" type="presOf" srcId="{E4164C6A-026C-294F-A7A6-CE5F7C4A97E3}" destId="{B077C3FA-12FB-C145-A505-F59F985E892D}" srcOrd="0" destOrd="0" presId="urn:microsoft.com/office/officeart/2005/8/layout/venn3"/>
    <dgm:cxn modelId="{552E9776-0C2F-C446-B848-1C3F7CBBED64}" srcId="{24A0E218-21A7-404E-BF63-BC1D3626ED83}" destId="{A25FB52B-0F90-6542-88AE-03C8AE35A4CA}" srcOrd="3" destOrd="0" parTransId="{41DA80CB-EE71-434B-8BEA-D07BFC016E47}" sibTransId="{C72D7444-814F-0F4E-8924-2D00351C385A}"/>
    <dgm:cxn modelId="{3F6C5096-D1D7-C54B-91E0-B42F7A7A5D26}" srcId="{24A0E218-21A7-404E-BF63-BC1D3626ED83}" destId="{E4164C6A-026C-294F-A7A6-CE5F7C4A97E3}" srcOrd="2" destOrd="0" parTransId="{67F155F8-96B5-ED4A-ACE1-4D12E8FC8E58}" sibTransId="{7A8A28D7-4E18-9B45-ACBD-D3AB2AF54C3C}"/>
    <dgm:cxn modelId="{8F58679E-8F00-B24E-B340-FCABE5E04211}" type="presOf" srcId="{24A0E218-21A7-404E-BF63-BC1D3626ED83}" destId="{0113BFE8-3C26-184D-B6F3-C0FF24727C3E}" srcOrd="0" destOrd="0" presId="urn:microsoft.com/office/officeart/2005/8/layout/venn3"/>
    <dgm:cxn modelId="{843B23B3-1B96-1A47-BCC0-838F91FC5C13}" type="presOf" srcId="{782FEA9C-8C74-DA4F-B090-3D90386BCB5C}" destId="{61AE472F-3DDA-C24C-A4F5-1310B9E31BAE}" srcOrd="0" destOrd="0" presId="urn:microsoft.com/office/officeart/2005/8/layout/venn3"/>
    <dgm:cxn modelId="{9CDAC7EB-8DB6-0341-8845-4572EAA8641A}" type="presOf" srcId="{9EDACC74-7F0C-1E4F-BAE8-47C9816165E2}" destId="{0A0C0809-4081-A145-A171-283301F6C8CA}" srcOrd="0" destOrd="0" presId="urn:microsoft.com/office/officeart/2005/8/layout/venn3"/>
    <dgm:cxn modelId="{AB4E62F2-2C82-1147-ABB4-2ADF29B2B19E}" srcId="{24A0E218-21A7-404E-BF63-BC1D3626ED83}" destId="{9EDACC74-7F0C-1E4F-BAE8-47C9816165E2}" srcOrd="1" destOrd="0" parTransId="{75360498-65EF-EA4C-95AB-7CB49B336FFA}" sibTransId="{32803938-A88E-6A47-BFCC-B3B6AF45C35E}"/>
    <dgm:cxn modelId="{CB992FC4-C96C-B448-9195-6FBF63DD07F5}" type="presParOf" srcId="{0113BFE8-3C26-184D-B6F3-C0FF24727C3E}" destId="{61AE472F-3DDA-C24C-A4F5-1310B9E31BAE}" srcOrd="0" destOrd="0" presId="urn:microsoft.com/office/officeart/2005/8/layout/venn3"/>
    <dgm:cxn modelId="{BFCC876A-5B34-2C4D-889A-5AF366D6DF44}" type="presParOf" srcId="{0113BFE8-3C26-184D-B6F3-C0FF24727C3E}" destId="{7F2E9D7D-B804-9F40-9C2C-B97ECA1A5241}" srcOrd="1" destOrd="0" presId="urn:microsoft.com/office/officeart/2005/8/layout/venn3"/>
    <dgm:cxn modelId="{E42BDFE9-8B22-2849-B1C3-D7E33201F45F}" type="presParOf" srcId="{0113BFE8-3C26-184D-B6F3-C0FF24727C3E}" destId="{0A0C0809-4081-A145-A171-283301F6C8CA}" srcOrd="2" destOrd="0" presId="urn:microsoft.com/office/officeart/2005/8/layout/venn3"/>
    <dgm:cxn modelId="{6B549DAF-21F8-B74C-B3DA-4FF78BA5B178}" type="presParOf" srcId="{0113BFE8-3C26-184D-B6F3-C0FF24727C3E}" destId="{6FE2739C-EC19-C14E-B232-A54F43F22181}" srcOrd="3" destOrd="0" presId="urn:microsoft.com/office/officeart/2005/8/layout/venn3"/>
    <dgm:cxn modelId="{0F597E21-065E-8C4E-B07C-5910B2371435}" type="presParOf" srcId="{0113BFE8-3C26-184D-B6F3-C0FF24727C3E}" destId="{B077C3FA-12FB-C145-A505-F59F985E892D}" srcOrd="4" destOrd="0" presId="urn:microsoft.com/office/officeart/2005/8/layout/venn3"/>
    <dgm:cxn modelId="{98F9F95F-DB1B-DF42-B2B4-59F4CE52FA78}" type="presParOf" srcId="{0113BFE8-3C26-184D-B6F3-C0FF24727C3E}" destId="{B39B3152-69F4-C54C-95F0-D629866DAE15}" srcOrd="5" destOrd="0" presId="urn:microsoft.com/office/officeart/2005/8/layout/venn3"/>
    <dgm:cxn modelId="{756FC68A-6116-CC45-A3C0-A1FE41149CED}" type="presParOf" srcId="{0113BFE8-3C26-184D-B6F3-C0FF24727C3E}" destId="{AF5104E6-492B-9E44-BC99-D9DBF15AE0F6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0BCA882-6D17-354A-8E56-9ABA61959E9F}" type="doc">
      <dgm:prSet loTypeId="urn:microsoft.com/office/officeart/2005/8/layout/chevron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494E193-E63D-EF42-8E74-38CFA40ED32A}">
      <dgm:prSet phldrT="[Texto]"/>
      <dgm:spPr/>
      <dgm:t>
        <a:bodyPr/>
        <a:lstStyle/>
        <a:p>
          <a:r>
            <a:rPr lang="es-ES" dirty="0" err="1"/>
            <a:t>Afectacion</a:t>
          </a:r>
          <a:r>
            <a:rPr lang="es-ES" dirty="0"/>
            <a:t> de safenas o perforantes</a:t>
          </a:r>
        </a:p>
      </dgm:t>
    </dgm:pt>
    <dgm:pt modelId="{F87908ED-FDFC-8245-AFF2-FF0AAF98AF17}" type="parTrans" cxnId="{80679C45-8A48-0A43-B4ED-7AE4F1CD4F6F}">
      <dgm:prSet/>
      <dgm:spPr/>
      <dgm:t>
        <a:bodyPr/>
        <a:lstStyle/>
        <a:p>
          <a:endParaRPr lang="es-ES"/>
        </a:p>
      </dgm:t>
    </dgm:pt>
    <dgm:pt modelId="{70585340-0929-E24C-ABBE-9B1254CE0606}" type="sibTrans" cxnId="{80679C45-8A48-0A43-B4ED-7AE4F1CD4F6F}">
      <dgm:prSet/>
      <dgm:spPr/>
      <dgm:t>
        <a:bodyPr/>
        <a:lstStyle/>
        <a:p>
          <a:endParaRPr lang="es-ES"/>
        </a:p>
      </dgm:t>
    </dgm:pt>
    <dgm:pt modelId="{C267516E-768D-4045-ADEE-752533AE991D}">
      <dgm:prSet phldrT="[Texto]"/>
      <dgm:spPr/>
      <dgm:t>
        <a:bodyPr/>
        <a:lstStyle/>
        <a:p>
          <a:r>
            <a:rPr lang="es-ES" dirty="0"/>
            <a:t>Varices recidivantes</a:t>
          </a:r>
        </a:p>
      </dgm:t>
    </dgm:pt>
    <dgm:pt modelId="{1A860905-F79B-784C-96BE-FAD6F2273F87}" type="parTrans" cxnId="{30C01F19-6AD5-C74D-9A72-4EC41AD11425}">
      <dgm:prSet/>
      <dgm:spPr/>
      <dgm:t>
        <a:bodyPr/>
        <a:lstStyle/>
        <a:p>
          <a:endParaRPr lang="es-ES"/>
        </a:p>
      </dgm:t>
    </dgm:pt>
    <dgm:pt modelId="{564DB80F-B8B6-3B48-92DE-D073AAF1072E}" type="sibTrans" cxnId="{30C01F19-6AD5-C74D-9A72-4EC41AD11425}">
      <dgm:prSet/>
      <dgm:spPr/>
      <dgm:t>
        <a:bodyPr/>
        <a:lstStyle/>
        <a:p>
          <a:endParaRPr lang="es-ES"/>
        </a:p>
      </dgm:t>
    </dgm:pt>
    <dgm:pt modelId="{AD6D9FBA-6DF0-8545-93A3-BC7D67028639}">
      <dgm:prSet phldrT="[Texto]"/>
      <dgm:spPr/>
      <dgm:t>
        <a:bodyPr/>
        <a:lstStyle/>
        <a:p>
          <a:r>
            <a:rPr lang="es-ES" dirty="0"/>
            <a:t>EDAD</a:t>
          </a:r>
        </a:p>
        <a:p>
          <a:r>
            <a:rPr lang="es-ES" dirty="0"/>
            <a:t>NO &gt;70a</a:t>
          </a:r>
        </a:p>
      </dgm:t>
    </dgm:pt>
    <dgm:pt modelId="{F4455EC7-7414-484D-BDAF-F04E829C87B5}" type="parTrans" cxnId="{722EB2BB-2A4C-3745-847D-1F15B85B7327}">
      <dgm:prSet/>
      <dgm:spPr/>
      <dgm:t>
        <a:bodyPr/>
        <a:lstStyle/>
        <a:p>
          <a:endParaRPr lang="es-ES"/>
        </a:p>
      </dgm:t>
    </dgm:pt>
    <dgm:pt modelId="{E8938582-BA3D-8343-AA7C-B5144CE349A6}" type="sibTrans" cxnId="{722EB2BB-2A4C-3745-847D-1F15B85B7327}">
      <dgm:prSet/>
      <dgm:spPr/>
      <dgm:t>
        <a:bodyPr/>
        <a:lstStyle/>
        <a:p>
          <a:endParaRPr lang="es-ES"/>
        </a:p>
      </dgm:t>
    </dgm:pt>
    <dgm:pt modelId="{8AA80DBF-3236-9340-9A4B-3FD875E48469}">
      <dgm:prSet/>
      <dgm:spPr/>
      <dgm:t>
        <a:bodyPr/>
        <a:lstStyle/>
        <a:p>
          <a:r>
            <a:rPr lang="es-ES" dirty="0"/>
            <a:t>Varices sugestivas de complicaciones</a:t>
          </a:r>
        </a:p>
      </dgm:t>
    </dgm:pt>
    <dgm:pt modelId="{73501870-764D-7449-B693-AF7DC18A4AD5}" type="parTrans" cxnId="{C6F65999-19DC-F542-B35B-21BE97640D5F}">
      <dgm:prSet/>
      <dgm:spPr/>
      <dgm:t>
        <a:bodyPr/>
        <a:lstStyle/>
        <a:p>
          <a:endParaRPr lang="es-ES"/>
        </a:p>
      </dgm:t>
    </dgm:pt>
    <dgm:pt modelId="{B7FD923E-7269-1049-8C69-EAE789160361}" type="sibTrans" cxnId="{C6F65999-19DC-F542-B35B-21BE97640D5F}">
      <dgm:prSet/>
      <dgm:spPr/>
      <dgm:t>
        <a:bodyPr/>
        <a:lstStyle/>
        <a:p>
          <a:endParaRPr lang="es-ES"/>
        </a:p>
      </dgm:t>
    </dgm:pt>
    <dgm:pt modelId="{C4D27605-184A-1E41-877E-01AF4B41EE1A}">
      <dgm:prSet/>
      <dgm:spPr/>
      <dgm:t>
        <a:bodyPr/>
        <a:lstStyle/>
        <a:p>
          <a:r>
            <a:rPr lang="es-ES" dirty="0"/>
            <a:t>Linfedema</a:t>
          </a:r>
        </a:p>
      </dgm:t>
    </dgm:pt>
    <dgm:pt modelId="{577083A2-6F8C-EA4E-9E30-BFA1F25E8F74}" type="parTrans" cxnId="{E548FCA8-F93B-C34E-8CA0-0A5650B4B7DE}">
      <dgm:prSet/>
      <dgm:spPr/>
      <dgm:t>
        <a:bodyPr/>
        <a:lstStyle/>
        <a:p>
          <a:endParaRPr lang="es-ES"/>
        </a:p>
      </dgm:t>
    </dgm:pt>
    <dgm:pt modelId="{796C35DC-A996-3C47-8B2E-A38CAA6877D3}" type="sibTrans" cxnId="{E548FCA8-F93B-C34E-8CA0-0A5650B4B7DE}">
      <dgm:prSet/>
      <dgm:spPr/>
      <dgm:t>
        <a:bodyPr/>
        <a:lstStyle/>
        <a:p>
          <a:endParaRPr lang="es-ES"/>
        </a:p>
      </dgm:t>
    </dgm:pt>
    <dgm:pt modelId="{784CF01A-1D4F-3247-8CEA-7293FBE59DBA}" type="pres">
      <dgm:prSet presAssocID="{00BCA882-6D17-354A-8E56-9ABA61959E9F}" presName="Name0" presStyleCnt="0">
        <dgm:presLayoutVars>
          <dgm:dir/>
          <dgm:animLvl val="lvl"/>
          <dgm:resizeHandles val="exact"/>
        </dgm:presLayoutVars>
      </dgm:prSet>
      <dgm:spPr/>
    </dgm:pt>
    <dgm:pt modelId="{62F008D9-0E82-6944-A4DB-AA2495CF5C48}" type="pres">
      <dgm:prSet presAssocID="{B494E193-E63D-EF42-8E74-38CFA40ED32A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30DD9E0C-A833-D942-8207-87F8B78B34E5}" type="pres">
      <dgm:prSet presAssocID="{70585340-0929-E24C-ABBE-9B1254CE0606}" presName="parTxOnlySpace" presStyleCnt="0"/>
      <dgm:spPr/>
    </dgm:pt>
    <dgm:pt modelId="{679E92C1-687A-C145-8C8B-29898BCEF238}" type="pres">
      <dgm:prSet presAssocID="{8AA80DBF-3236-9340-9A4B-3FD875E48469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B88A10BE-9237-724F-B16D-BF3BD2597327}" type="pres">
      <dgm:prSet presAssocID="{B7FD923E-7269-1049-8C69-EAE789160361}" presName="parTxOnlySpace" presStyleCnt="0"/>
      <dgm:spPr/>
    </dgm:pt>
    <dgm:pt modelId="{0D8B8227-D097-1F4B-9FD0-58C7F9268EAD}" type="pres">
      <dgm:prSet presAssocID="{C267516E-768D-4045-ADEE-752533AE991D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AB27769A-1E2F-C145-925A-36DF1FDBA494}" type="pres">
      <dgm:prSet presAssocID="{564DB80F-B8B6-3B48-92DE-D073AAF1072E}" presName="parTxOnlySpace" presStyleCnt="0"/>
      <dgm:spPr/>
    </dgm:pt>
    <dgm:pt modelId="{133A1257-3294-7649-BB9E-653876B8C75F}" type="pres">
      <dgm:prSet presAssocID="{AD6D9FBA-6DF0-8545-93A3-BC7D67028639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CE0399F6-74BF-134C-ACB2-A7E9A93D309F}" type="pres">
      <dgm:prSet presAssocID="{E8938582-BA3D-8343-AA7C-B5144CE349A6}" presName="parTxOnlySpace" presStyleCnt="0"/>
      <dgm:spPr/>
    </dgm:pt>
    <dgm:pt modelId="{C55A229C-D830-0B42-8682-8FE2CE150A10}" type="pres">
      <dgm:prSet presAssocID="{C4D27605-184A-1E41-877E-01AF4B41EE1A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EF601900-F652-3C4C-BBAC-2DD870314D0F}" type="presOf" srcId="{8AA80DBF-3236-9340-9A4B-3FD875E48469}" destId="{679E92C1-687A-C145-8C8B-29898BCEF238}" srcOrd="0" destOrd="0" presId="urn:microsoft.com/office/officeart/2005/8/layout/chevron1"/>
    <dgm:cxn modelId="{68322901-8A29-9B43-8438-798F70EF729F}" type="presOf" srcId="{AD6D9FBA-6DF0-8545-93A3-BC7D67028639}" destId="{133A1257-3294-7649-BB9E-653876B8C75F}" srcOrd="0" destOrd="0" presId="urn:microsoft.com/office/officeart/2005/8/layout/chevron1"/>
    <dgm:cxn modelId="{30C01F19-6AD5-C74D-9A72-4EC41AD11425}" srcId="{00BCA882-6D17-354A-8E56-9ABA61959E9F}" destId="{C267516E-768D-4045-ADEE-752533AE991D}" srcOrd="2" destOrd="0" parTransId="{1A860905-F79B-784C-96BE-FAD6F2273F87}" sibTransId="{564DB80F-B8B6-3B48-92DE-D073AAF1072E}"/>
    <dgm:cxn modelId="{66F5252B-3F9C-9C40-BDE4-1C658E41BE77}" type="presOf" srcId="{B494E193-E63D-EF42-8E74-38CFA40ED32A}" destId="{62F008D9-0E82-6944-A4DB-AA2495CF5C48}" srcOrd="0" destOrd="0" presId="urn:microsoft.com/office/officeart/2005/8/layout/chevron1"/>
    <dgm:cxn modelId="{BB3F113C-1145-C449-9E78-C4EA44DEBB91}" type="presOf" srcId="{00BCA882-6D17-354A-8E56-9ABA61959E9F}" destId="{784CF01A-1D4F-3247-8CEA-7293FBE59DBA}" srcOrd="0" destOrd="0" presId="urn:microsoft.com/office/officeart/2005/8/layout/chevron1"/>
    <dgm:cxn modelId="{80679C45-8A48-0A43-B4ED-7AE4F1CD4F6F}" srcId="{00BCA882-6D17-354A-8E56-9ABA61959E9F}" destId="{B494E193-E63D-EF42-8E74-38CFA40ED32A}" srcOrd="0" destOrd="0" parTransId="{F87908ED-FDFC-8245-AFF2-FF0AAF98AF17}" sibTransId="{70585340-0929-E24C-ABBE-9B1254CE0606}"/>
    <dgm:cxn modelId="{C6F65999-19DC-F542-B35B-21BE97640D5F}" srcId="{00BCA882-6D17-354A-8E56-9ABA61959E9F}" destId="{8AA80DBF-3236-9340-9A4B-3FD875E48469}" srcOrd="1" destOrd="0" parTransId="{73501870-764D-7449-B693-AF7DC18A4AD5}" sibTransId="{B7FD923E-7269-1049-8C69-EAE789160361}"/>
    <dgm:cxn modelId="{E548FCA8-F93B-C34E-8CA0-0A5650B4B7DE}" srcId="{00BCA882-6D17-354A-8E56-9ABA61959E9F}" destId="{C4D27605-184A-1E41-877E-01AF4B41EE1A}" srcOrd="4" destOrd="0" parTransId="{577083A2-6F8C-EA4E-9E30-BFA1F25E8F74}" sibTransId="{796C35DC-A996-3C47-8B2E-A38CAA6877D3}"/>
    <dgm:cxn modelId="{30D1B8B5-E401-9342-8B3A-70DBA7140ABD}" type="presOf" srcId="{C267516E-768D-4045-ADEE-752533AE991D}" destId="{0D8B8227-D097-1F4B-9FD0-58C7F9268EAD}" srcOrd="0" destOrd="0" presId="urn:microsoft.com/office/officeart/2005/8/layout/chevron1"/>
    <dgm:cxn modelId="{722EB2BB-2A4C-3745-847D-1F15B85B7327}" srcId="{00BCA882-6D17-354A-8E56-9ABA61959E9F}" destId="{AD6D9FBA-6DF0-8545-93A3-BC7D67028639}" srcOrd="3" destOrd="0" parTransId="{F4455EC7-7414-484D-BDAF-F04E829C87B5}" sibTransId="{E8938582-BA3D-8343-AA7C-B5144CE349A6}"/>
    <dgm:cxn modelId="{23CF38FB-F60B-1044-B90D-2A59D12FB9C5}" type="presOf" srcId="{C4D27605-184A-1E41-877E-01AF4B41EE1A}" destId="{C55A229C-D830-0B42-8682-8FE2CE150A10}" srcOrd="0" destOrd="0" presId="urn:microsoft.com/office/officeart/2005/8/layout/chevron1"/>
    <dgm:cxn modelId="{AA2620AA-1AE4-E046-95F8-610DA7D2ED4D}" type="presParOf" srcId="{784CF01A-1D4F-3247-8CEA-7293FBE59DBA}" destId="{62F008D9-0E82-6944-A4DB-AA2495CF5C48}" srcOrd="0" destOrd="0" presId="urn:microsoft.com/office/officeart/2005/8/layout/chevron1"/>
    <dgm:cxn modelId="{23B84159-E823-974C-BFFB-F4947A1C5BE3}" type="presParOf" srcId="{784CF01A-1D4F-3247-8CEA-7293FBE59DBA}" destId="{30DD9E0C-A833-D942-8207-87F8B78B34E5}" srcOrd="1" destOrd="0" presId="urn:microsoft.com/office/officeart/2005/8/layout/chevron1"/>
    <dgm:cxn modelId="{FB0A9054-4A8F-E845-A0BD-C95AB53ED370}" type="presParOf" srcId="{784CF01A-1D4F-3247-8CEA-7293FBE59DBA}" destId="{679E92C1-687A-C145-8C8B-29898BCEF238}" srcOrd="2" destOrd="0" presId="urn:microsoft.com/office/officeart/2005/8/layout/chevron1"/>
    <dgm:cxn modelId="{1ADCA627-F4D5-F349-95C3-818441EA047B}" type="presParOf" srcId="{784CF01A-1D4F-3247-8CEA-7293FBE59DBA}" destId="{B88A10BE-9237-724F-B16D-BF3BD2597327}" srcOrd="3" destOrd="0" presId="urn:microsoft.com/office/officeart/2005/8/layout/chevron1"/>
    <dgm:cxn modelId="{0833ED2C-5DA7-4344-9215-60083BE4D3AC}" type="presParOf" srcId="{784CF01A-1D4F-3247-8CEA-7293FBE59DBA}" destId="{0D8B8227-D097-1F4B-9FD0-58C7F9268EAD}" srcOrd="4" destOrd="0" presId="urn:microsoft.com/office/officeart/2005/8/layout/chevron1"/>
    <dgm:cxn modelId="{FD39CBC9-3D66-D844-A710-0296D46CCE75}" type="presParOf" srcId="{784CF01A-1D4F-3247-8CEA-7293FBE59DBA}" destId="{AB27769A-1E2F-C145-925A-36DF1FDBA494}" srcOrd="5" destOrd="0" presId="urn:microsoft.com/office/officeart/2005/8/layout/chevron1"/>
    <dgm:cxn modelId="{892A2969-B8CB-E046-97C6-C2E3EC8F0A2E}" type="presParOf" srcId="{784CF01A-1D4F-3247-8CEA-7293FBE59DBA}" destId="{133A1257-3294-7649-BB9E-653876B8C75F}" srcOrd="6" destOrd="0" presId="urn:microsoft.com/office/officeart/2005/8/layout/chevron1"/>
    <dgm:cxn modelId="{A4E6CF0A-77F8-F44E-A0E5-4F85060F4FD4}" type="presParOf" srcId="{784CF01A-1D4F-3247-8CEA-7293FBE59DBA}" destId="{CE0399F6-74BF-134C-ACB2-A7E9A93D309F}" srcOrd="7" destOrd="0" presId="urn:microsoft.com/office/officeart/2005/8/layout/chevron1"/>
    <dgm:cxn modelId="{639AC5BA-01C7-8348-A68A-E2D70A15B00A}" type="presParOf" srcId="{784CF01A-1D4F-3247-8CEA-7293FBE59DBA}" destId="{C55A229C-D830-0B42-8682-8FE2CE150A10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B20106-3325-D341-8A3B-F09D32EB8422}">
      <dsp:nvSpPr>
        <dsp:cNvPr id="0" name=""/>
        <dsp:cNvSpPr/>
      </dsp:nvSpPr>
      <dsp:spPr>
        <a:xfrm>
          <a:off x="3598000" y="1675894"/>
          <a:ext cx="1653990" cy="1328933"/>
        </a:xfrm>
        <a:prstGeom prst="ellips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solidFill>
                <a:schemeClr val="tx1"/>
              </a:solidFill>
            </a:rPr>
            <a:t>EDEMA</a:t>
          </a:r>
        </a:p>
      </dsp:txBody>
      <dsp:txXfrm>
        <a:off x="3840221" y="1870512"/>
        <a:ext cx="1169548" cy="939697"/>
      </dsp:txXfrm>
    </dsp:sp>
    <dsp:sp modelId="{0F84E1B0-2A88-C447-86D6-FB79F63F70D8}">
      <dsp:nvSpPr>
        <dsp:cNvPr id="0" name=""/>
        <dsp:cNvSpPr/>
      </dsp:nvSpPr>
      <dsp:spPr>
        <a:xfrm rot="16200000">
          <a:off x="4234144" y="1471570"/>
          <a:ext cx="381701" cy="26946"/>
        </a:xfrm>
        <a:custGeom>
          <a:avLst/>
          <a:gdLst/>
          <a:ahLst/>
          <a:cxnLst/>
          <a:rect l="0" t="0" r="0" b="0"/>
          <a:pathLst>
            <a:path>
              <a:moveTo>
                <a:pt x="0" y="13473"/>
              </a:moveTo>
              <a:lnTo>
                <a:pt x="381701" y="1347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4415452" y="1475500"/>
        <a:ext cx="19085" cy="19085"/>
      </dsp:txXfrm>
    </dsp:sp>
    <dsp:sp modelId="{51A24281-6462-9849-8333-9B2B86604E8D}">
      <dsp:nvSpPr>
        <dsp:cNvPr id="0" name=""/>
        <dsp:cNvSpPr/>
      </dsp:nvSpPr>
      <dsp:spPr>
        <a:xfrm>
          <a:off x="3539467" y="-74329"/>
          <a:ext cx="1771056" cy="1368522"/>
        </a:xfrm>
        <a:prstGeom prst="ellips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solidFill>
                <a:schemeClr val="tx1"/>
              </a:solidFill>
            </a:rPr>
            <a:t>Aumento de la </a:t>
          </a:r>
          <a:r>
            <a:rPr lang="es-ES" sz="1400" b="1" kern="1200" dirty="0" err="1">
              <a:solidFill>
                <a:schemeClr val="tx1"/>
              </a:solidFill>
            </a:rPr>
            <a:t>presión</a:t>
          </a:r>
          <a:r>
            <a:rPr lang="es-ES" sz="1400" b="1" kern="1200" dirty="0">
              <a:solidFill>
                <a:schemeClr val="tx1"/>
              </a:solidFill>
            </a:rPr>
            <a:t> </a:t>
          </a:r>
          <a:r>
            <a:rPr lang="es-ES" sz="1400" b="1" kern="1200" dirty="0" err="1">
              <a:solidFill>
                <a:schemeClr val="tx1"/>
              </a:solidFill>
            </a:rPr>
            <a:t>hidrostática</a:t>
          </a:r>
          <a:r>
            <a:rPr lang="es-ES" sz="1400" b="1" kern="1200" dirty="0">
              <a:solidFill>
                <a:schemeClr val="tx1"/>
              </a:solidFill>
            </a:rPr>
            <a:t> </a:t>
          </a:r>
          <a:endParaRPr lang="es-ES" sz="1400" kern="1200" dirty="0">
            <a:solidFill>
              <a:schemeClr val="tx1"/>
            </a:solidFill>
          </a:endParaRPr>
        </a:p>
      </dsp:txBody>
      <dsp:txXfrm>
        <a:off x="3798832" y="126086"/>
        <a:ext cx="1252326" cy="967692"/>
      </dsp:txXfrm>
    </dsp:sp>
    <dsp:sp modelId="{183890F7-30C9-7E4E-AD4B-E511F2E4D2A2}">
      <dsp:nvSpPr>
        <dsp:cNvPr id="0" name=""/>
        <dsp:cNvSpPr/>
      </dsp:nvSpPr>
      <dsp:spPr>
        <a:xfrm>
          <a:off x="5251990" y="2326887"/>
          <a:ext cx="45574" cy="26946"/>
        </a:xfrm>
        <a:custGeom>
          <a:avLst/>
          <a:gdLst/>
          <a:ahLst/>
          <a:cxnLst/>
          <a:rect l="0" t="0" r="0" b="0"/>
          <a:pathLst>
            <a:path>
              <a:moveTo>
                <a:pt x="0" y="13473"/>
              </a:moveTo>
              <a:lnTo>
                <a:pt x="45574" y="1347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273638" y="2339221"/>
        <a:ext cx="2278" cy="2278"/>
      </dsp:txXfrm>
    </dsp:sp>
    <dsp:sp modelId="{7AE810BC-376E-2847-9974-AB42673BD0BD}">
      <dsp:nvSpPr>
        <dsp:cNvPr id="0" name=""/>
        <dsp:cNvSpPr/>
      </dsp:nvSpPr>
      <dsp:spPr>
        <a:xfrm>
          <a:off x="5297564" y="1546542"/>
          <a:ext cx="1715719" cy="1587636"/>
        </a:xfrm>
        <a:prstGeom prst="ellips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solidFill>
                <a:schemeClr val="tx1"/>
              </a:solidFill>
            </a:rPr>
            <a:t>Aumento de la permeabilidad capilar </a:t>
          </a:r>
          <a:endParaRPr lang="es-ES" sz="1400" kern="1200" dirty="0">
            <a:solidFill>
              <a:schemeClr val="tx1"/>
            </a:solidFill>
          </a:endParaRPr>
        </a:p>
      </dsp:txBody>
      <dsp:txXfrm>
        <a:off x="5548825" y="1779046"/>
        <a:ext cx="1213197" cy="1122628"/>
      </dsp:txXfrm>
    </dsp:sp>
    <dsp:sp modelId="{B8D36C98-AF57-084E-BC50-BED5E6F7CCA6}">
      <dsp:nvSpPr>
        <dsp:cNvPr id="0" name=""/>
        <dsp:cNvSpPr/>
      </dsp:nvSpPr>
      <dsp:spPr>
        <a:xfrm rot="5400000">
          <a:off x="4306116" y="3110233"/>
          <a:ext cx="237757" cy="26946"/>
        </a:xfrm>
        <a:custGeom>
          <a:avLst/>
          <a:gdLst/>
          <a:ahLst/>
          <a:cxnLst/>
          <a:rect l="0" t="0" r="0" b="0"/>
          <a:pathLst>
            <a:path>
              <a:moveTo>
                <a:pt x="0" y="13473"/>
              </a:moveTo>
              <a:lnTo>
                <a:pt x="237757" y="1347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4419051" y="3117762"/>
        <a:ext cx="11887" cy="11887"/>
      </dsp:txXfrm>
    </dsp:sp>
    <dsp:sp modelId="{B03FC56D-2227-7B45-A0ED-1817BC8EAA30}">
      <dsp:nvSpPr>
        <dsp:cNvPr id="0" name=""/>
        <dsp:cNvSpPr/>
      </dsp:nvSpPr>
      <dsp:spPr>
        <a:xfrm>
          <a:off x="3463870" y="3242585"/>
          <a:ext cx="1922248" cy="1656409"/>
        </a:xfrm>
        <a:prstGeom prst="ellips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b="1" kern="1200" dirty="0" err="1">
              <a:solidFill>
                <a:schemeClr val="tx1"/>
              </a:solidFill>
            </a:rPr>
            <a:t>Obstrucción</a:t>
          </a:r>
          <a:r>
            <a:rPr lang="es-ES" sz="1300" b="1" kern="1200" dirty="0">
              <a:solidFill>
                <a:schemeClr val="tx1"/>
              </a:solidFill>
            </a:rPr>
            <a:t> </a:t>
          </a:r>
          <a:r>
            <a:rPr lang="es-ES" sz="1300" b="1" kern="1200" dirty="0" err="1">
              <a:solidFill>
                <a:schemeClr val="tx1"/>
              </a:solidFill>
            </a:rPr>
            <a:t>linfática</a:t>
          </a:r>
          <a:br>
            <a:rPr lang="es-ES" sz="1300" b="1" kern="1200" dirty="0">
              <a:solidFill>
                <a:schemeClr val="tx1"/>
              </a:solidFill>
            </a:rPr>
          </a:br>
          <a:r>
            <a:rPr lang="es-ES" sz="1300" b="1" kern="1200" dirty="0">
              <a:solidFill>
                <a:schemeClr val="tx1"/>
              </a:solidFill>
            </a:rPr>
            <a:t>(</a:t>
          </a:r>
          <a:r>
            <a:rPr lang="es-ES" sz="1400" b="1" kern="1200" dirty="0">
              <a:solidFill>
                <a:schemeClr val="tx1"/>
              </a:solidFill>
            </a:rPr>
            <a:t>aumento</a:t>
          </a:r>
          <a:r>
            <a:rPr lang="es-ES" sz="1300" b="1" kern="1200" dirty="0">
              <a:solidFill>
                <a:schemeClr val="tx1"/>
              </a:solidFill>
            </a:rPr>
            <a:t> de la </a:t>
          </a:r>
          <a:r>
            <a:rPr lang="es-ES" sz="1300" b="1" kern="1200" dirty="0" err="1">
              <a:solidFill>
                <a:schemeClr val="tx1"/>
              </a:solidFill>
            </a:rPr>
            <a:t>presión</a:t>
          </a:r>
          <a:r>
            <a:rPr lang="es-ES" sz="1300" b="1" kern="1200" dirty="0">
              <a:solidFill>
                <a:schemeClr val="tx1"/>
              </a:solidFill>
            </a:rPr>
            <a:t> </a:t>
          </a:r>
          <a:r>
            <a:rPr lang="es-ES" sz="1300" b="1" kern="1200" dirty="0" err="1">
              <a:solidFill>
                <a:schemeClr val="tx1"/>
              </a:solidFill>
            </a:rPr>
            <a:t>oncótica</a:t>
          </a:r>
          <a:r>
            <a:rPr lang="es-ES" sz="1300" b="1" kern="1200" dirty="0">
              <a:solidFill>
                <a:schemeClr val="tx1"/>
              </a:solidFill>
            </a:rPr>
            <a:t> intersticial) </a:t>
          </a:r>
          <a:endParaRPr lang="es-ES" sz="1300" kern="1200" dirty="0">
            <a:solidFill>
              <a:schemeClr val="tx1"/>
            </a:solidFill>
          </a:endParaRPr>
        </a:p>
      </dsp:txBody>
      <dsp:txXfrm>
        <a:off x="3745377" y="3485160"/>
        <a:ext cx="1359234" cy="1171259"/>
      </dsp:txXfrm>
    </dsp:sp>
    <dsp:sp modelId="{CD2C94CF-3EF7-6D40-947E-BBA71F33B3D7}">
      <dsp:nvSpPr>
        <dsp:cNvPr id="0" name=""/>
        <dsp:cNvSpPr/>
      </dsp:nvSpPr>
      <dsp:spPr>
        <a:xfrm rot="10800000">
          <a:off x="3525116" y="2326887"/>
          <a:ext cx="72883" cy="26946"/>
        </a:xfrm>
        <a:custGeom>
          <a:avLst/>
          <a:gdLst/>
          <a:ahLst/>
          <a:cxnLst/>
          <a:rect l="0" t="0" r="0" b="0"/>
          <a:pathLst>
            <a:path>
              <a:moveTo>
                <a:pt x="0" y="13473"/>
              </a:moveTo>
              <a:lnTo>
                <a:pt x="72883" y="1347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 rot="10800000">
        <a:off x="3559736" y="2338538"/>
        <a:ext cx="3644" cy="3644"/>
      </dsp:txXfrm>
    </dsp:sp>
    <dsp:sp modelId="{7F2F196D-22F8-FB43-B6C4-F01F92810E89}">
      <dsp:nvSpPr>
        <dsp:cNvPr id="0" name=""/>
        <dsp:cNvSpPr/>
      </dsp:nvSpPr>
      <dsp:spPr>
        <a:xfrm>
          <a:off x="1864016" y="1561951"/>
          <a:ext cx="1661100" cy="1556818"/>
        </a:xfrm>
        <a:prstGeom prst="ellips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solidFill>
                <a:schemeClr val="tx1"/>
              </a:solidFill>
            </a:rPr>
            <a:t> </a:t>
          </a:r>
          <a:r>
            <a:rPr lang="es-ES" sz="1400" b="1" kern="1200" dirty="0" err="1">
              <a:solidFill>
                <a:schemeClr val="tx1"/>
              </a:solidFill>
            </a:rPr>
            <a:t>Disminución</a:t>
          </a:r>
          <a:r>
            <a:rPr lang="es-ES" sz="1400" b="1" kern="1200" dirty="0">
              <a:solidFill>
                <a:schemeClr val="tx1"/>
              </a:solidFill>
            </a:rPr>
            <a:t> de la </a:t>
          </a:r>
          <a:r>
            <a:rPr lang="es-ES" sz="1400" b="1" kern="1200" dirty="0" err="1">
              <a:solidFill>
                <a:schemeClr val="tx1"/>
              </a:solidFill>
            </a:rPr>
            <a:t>presión</a:t>
          </a:r>
          <a:r>
            <a:rPr lang="es-ES" sz="1400" b="1" kern="1200" dirty="0">
              <a:solidFill>
                <a:schemeClr val="tx1"/>
              </a:solidFill>
            </a:rPr>
            <a:t> </a:t>
          </a:r>
          <a:r>
            <a:rPr lang="es-ES" sz="1400" b="1" kern="1200" dirty="0" err="1">
              <a:solidFill>
                <a:schemeClr val="tx1"/>
              </a:solidFill>
            </a:rPr>
            <a:t>oncótica</a:t>
          </a:r>
          <a:endParaRPr lang="es-ES" sz="1400" kern="1200" dirty="0">
            <a:solidFill>
              <a:schemeClr val="tx1"/>
            </a:solidFill>
          </a:endParaRPr>
        </a:p>
      </dsp:txBody>
      <dsp:txXfrm>
        <a:off x="2107278" y="1789942"/>
        <a:ext cx="1174576" cy="11008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FB4274-930F-AA4F-A3E9-05C6EDFF101F}">
      <dsp:nvSpPr>
        <dsp:cNvPr id="0" name=""/>
        <dsp:cNvSpPr/>
      </dsp:nvSpPr>
      <dsp:spPr>
        <a:xfrm>
          <a:off x="3678098" y="1132849"/>
          <a:ext cx="2543150" cy="2543150"/>
        </a:xfrm>
        <a:prstGeom prst="ellips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SRAA</a:t>
          </a:r>
        </a:p>
      </dsp:txBody>
      <dsp:txXfrm>
        <a:off x="4050534" y="1505285"/>
        <a:ext cx="1798278" cy="1798278"/>
      </dsp:txXfrm>
    </dsp:sp>
    <dsp:sp modelId="{DC350410-01AC-E84D-94A3-38643CC0CB94}">
      <dsp:nvSpPr>
        <dsp:cNvPr id="0" name=""/>
        <dsp:cNvSpPr/>
      </dsp:nvSpPr>
      <dsp:spPr>
        <a:xfrm>
          <a:off x="3688989" y="213784"/>
          <a:ext cx="2521368" cy="107216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Aumento de presión hidrostática</a:t>
          </a:r>
        </a:p>
      </dsp:txBody>
      <dsp:txXfrm>
        <a:off x="4058235" y="370799"/>
        <a:ext cx="1782876" cy="758136"/>
      </dsp:txXfrm>
    </dsp:sp>
    <dsp:sp modelId="{93456364-3595-C243-B060-0253FA2563D9}">
      <dsp:nvSpPr>
        <dsp:cNvPr id="0" name=""/>
        <dsp:cNvSpPr/>
      </dsp:nvSpPr>
      <dsp:spPr>
        <a:xfrm>
          <a:off x="5509641" y="2565572"/>
          <a:ext cx="2288772" cy="138942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Daño  y aumento de  permeabilidad capilar</a:t>
          </a:r>
        </a:p>
      </dsp:txBody>
      <dsp:txXfrm>
        <a:off x="5844824" y="2769049"/>
        <a:ext cx="1618406" cy="982471"/>
      </dsp:txXfrm>
    </dsp:sp>
    <dsp:sp modelId="{AB96C328-EC31-EC4C-B7BA-8DFA4264EE60}">
      <dsp:nvSpPr>
        <dsp:cNvPr id="0" name=""/>
        <dsp:cNvSpPr/>
      </dsp:nvSpPr>
      <dsp:spPr>
        <a:xfrm>
          <a:off x="2017097" y="2598055"/>
          <a:ext cx="2399297" cy="133184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Disminución de presión oncótica</a:t>
          </a:r>
        </a:p>
      </dsp:txBody>
      <dsp:txXfrm>
        <a:off x="2368466" y="2793100"/>
        <a:ext cx="1696559" cy="9417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D70453-8BA9-544B-AE12-630F1427E874}">
      <dsp:nvSpPr>
        <dsp:cNvPr id="0" name=""/>
        <dsp:cNvSpPr/>
      </dsp:nvSpPr>
      <dsp:spPr>
        <a:xfrm>
          <a:off x="1376" y="2197"/>
          <a:ext cx="9212050" cy="103711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solidFill>
                <a:schemeClr val="tx1"/>
              </a:solidFill>
            </a:rPr>
            <a:t>UNILATERAL</a:t>
          </a:r>
        </a:p>
      </dsp:txBody>
      <dsp:txXfrm>
        <a:off x="31752" y="32573"/>
        <a:ext cx="9151298" cy="976364"/>
      </dsp:txXfrm>
    </dsp:sp>
    <dsp:sp modelId="{4C3C6361-1D19-7644-BF88-287884E51B51}">
      <dsp:nvSpPr>
        <dsp:cNvPr id="0" name=""/>
        <dsp:cNvSpPr/>
      </dsp:nvSpPr>
      <dsp:spPr>
        <a:xfrm>
          <a:off x="63055" y="1236352"/>
          <a:ext cx="2743391" cy="11734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/>
            <a:t>Causas venosas </a:t>
          </a:r>
        </a:p>
      </dsp:txBody>
      <dsp:txXfrm>
        <a:off x="97425" y="1270722"/>
        <a:ext cx="2674651" cy="1104748"/>
      </dsp:txXfrm>
    </dsp:sp>
    <dsp:sp modelId="{83DF6B1C-82A2-5B45-AAED-204C17BE8823}">
      <dsp:nvSpPr>
        <dsp:cNvPr id="0" name=""/>
        <dsp:cNvSpPr/>
      </dsp:nvSpPr>
      <dsp:spPr>
        <a:xfrm>
          <a:off x="15923" y="2606879"/>
          <a:ext cx="2837654" cy="20340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ES" sz="1800" b="0" kern="1200" dirty="0"/>
            <a:t>-</a:t>
          </a:r>
          <a:r>
            <a:rPr lang="es-ES" sz="1800" b="0" kern="1200" dirty="0">
              <a:solidFill>
                <a:srgbClr val="C00000"/>
              </a:solidFill>
            </a:rPr>
            <a:t>Trombosis venosa profunda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ES" sz="1800" b="0" kern="1200" dirty="0"/>
            <a:t> -Insuficiencia venosa </a:t>
          </a:r>
          <a:r>
            <a:rPr lang="es-ES" sz="1800" b="0" kern="1200" dirty="0" err="1"/>
            <a:t>crónica</a:t>
          </a:r>
          <a:endParaRPr lang="es-ES" sz="1800" b="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ES" sz="1800" b="0" kern="1200" dirty="0"/>
            <a:t>-Tromboflebitis </a:t>
          </a:r>
        </a:p>
      </dsp:txBody>
      <dsp:txXfrm>
        <a:off x="75498" y="2666454"/>
        <a:ext cx="2718504" cy="1914891"/>
      </dsp:txXfrm>
    </dsp:sp>
    <dsp:sp modelId="{EC0C8064-43A2-2E4F-BE0D-8BD34F5C6231}">
      <dsp:nvSpPr>
        <dsp:cNvPr id="0" name=""/>
        <dsp:cNvSpPr/>
      </dsp:nvSpPr>
      <dsp:spPr>
        <a:xfrm>
          <a:off x="3093109" y="1236352"/>
          <a:ext cx="3014688" cy="11653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/>
            <a:t>Inflamatorias- infecciosas </a:t>
          </a:r>
        </a:p>
      </dsp:txBody>
      <dsp:txXfrm>
        <a:off x="3127240" y="1270483"/>
        <a:ext cx="2946426" cy="1097071"/>
      </dsp:txXfrm>
    </dsp:sp>
    <dsp:sp modelId="{83BF1542-22D7-1E4A-B4A0-2BAAE77D69E8}">
      <dsp:nvSpPr>
        <dsp:cNvPr id="0" name=""/>
        <dsp:cNvSpPr/>
      </dsp:nvSpPr>
      <dsp:spPr>
        <a:xfrm>
          <a:off x="3180238" y="2598724"/>
          <a:ext cx="2840428" cy="19617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0" kern="1200" dirty="0"/>
            <a:t>-Celulitis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0" kern="1200" dirty="0"/>
            <a:t>-Artritis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0" kern="1200" dirty="0"/>
            <a:t>-Picaduras o mordeduras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0" kern="1200" dirty="0"/>
            <a:t>- Sepsis</a:t>
          </a:r>
          <a:br>
            <a:rPr lang="es-ES" sz="1800" kern="1200" dirty="0"/>
          </a:br>
          <a:endParaRPr lang="es-ES" sz="1800" kern="1200" dirty="0"/>
        </a:p>
      </dsp:txBody>
      <dsp:txXfrm>
        <a:off x="3237695" y="2656181"/>
        <a:ext cx="2725514" cy="1846828"/>
      </dsp:txXfrm>
    </dsp:sp>
    <dsp:sp modelId="{08CE05F5-63B7-2E42-8D87-7E4F909B0C26}">
      <dsp:nvSpPr>
        <dsp:cNvPr id="0" name=""/>
        <dsp:cNvSpPr/>
      </dsp:nvSpPr>
      <dsp:spPr>
        <a:xfrm>
          <a:off x="6453647" y="1236352"/>
          <a:ext cx="2638911" cy="12214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/>
            <a:t>Origen </a:t>
          </a:r>
          <a:r>
            <a:rPr lang="es-ES" sz="3200" kern="1200" dirty="0" err="1"/>
            <a:t>linfático</a:t>
          </a:r>
          <a:r>
            <a:rPr lang="es-ES" sz="3200" kern="1200" dirty="0"/>
            <a:t> </a:t>
          </a:r>
        </a:p>
      </dsp:txBody>
      <dsp:txXfrm>
        <a:off x="6489422" y="1272127"/>
        <a:ext cx="2567361" cy="1149913"/>
      </dsp:txXfrm>
    </dsp:sp>
    <dsp:sp modelId="{C78AB2D5-7193-5345-8A10-7A5C85163799}">
      <dsp:nvSpPr>
        <dsp:cNvPr id="0" name=""/>
        <dsp:cNvSpPr/>
      </dsp:nvSpPr>
      <dsp:spPr>
        <a:xfrm>
          <a:off x="6347327" y="2654854"/>
          <a:ext cx="2851551" cy="17729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-</a:t>
          </a:r>
          <a:r>
            <a:rPr lang="es-ES" sz="1900" kern="1200" dirty="0">
              <a:solidFill>
                <a:srgbClr val="C00000"/>
              </a:solidFill>
            </a:rPr>
            <a:t>Linfedema</a:t>
          </a:r>
          <a:r>
            <a:rPr lang="es-ES" sz="1900" kern="1200" dirty="0"/>
            <a:t> primario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-Linfedema secundario (</a:t>
          </a:r>
          <a:r>
            <a:rPr lang="es-ES" sz="1900" kern="1200" dirty="0" err="1"/>
            <a:t>resección</a:t>
          </a:r>
          <a:r>
            <a:rPr lang="es-ES" sz="1900" kern="1200" dirty="0"/>
            <a:t> ganglionar por tumor)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-</a:t>
          </a:r>
          <a:r>
            <a:rPr lang="es-ES" sz="1900" kern="1200" dirty="0">
              <a:solidFill>
                <a:srgbClr val="C00000"/>
              </a:solidFill>
            </a:rPr>
            <a:t>Linfangitis</a:t>
          </a:r>
        </a:p>
      </dsp:txBody>
      <dsp:txXfrm>
        <a:off x="6399254" y="2706781"/>
        <a:ext cx="2747697" cy="166905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95CECF-DA9B-D348-BA50-23F0D15803C8}">
      <dsp:nvSpPr>
        <dsp:cNvPr id="0" name=""/>
        <dsp:cNvSpPr/>
      </dsp:nvSpPr>
      <dsp:spPr>
        <a:xfrm>
          <a:off x="2704" y="47745"/>
          <a:ext cx="2733073" cy="109322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 val="5020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64008" rIns="32004" bIns="6400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LEVE</a:t>
          </a:r>
        </a:p>
      </dsp:txBody>
      <dsp:txXfrm>
        <a:off x="2704" y="47745"/>
        <a:ext cx="2459766" cy="1093229"/>
      </dsp:txXfrm>
    </dsp:sp>
    <dsp:sp modelId="{210E608D-111D-6549-B902-442067CFF85C}">
      <dsp:nvSpPr>
        <dsp:cNvPr id="0" name=""/>
        <dsp:cNvSpPr/>
      </dsp:nvSpPr>
      <dsp:spPr>
        <a:xfrm>
          <a:off x="2189163" y="47745"/>
          <a:ext cx="3352797" cy="1093229"/>
        </a:xfrm>
        <a:prstGeom prst="chevron">
          <a:avLst/>
        </a:prstGeom>
        <a:solidFill>
          <a:schemeClr val="accent1">
            <a:hueOff val="0"/>
            <a:satOff val="0"/>
            <a:lumOff val="0"/>
            <a:alpha val="75478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64008" rIns="32004" bIns="6400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MODERADO</a:t>
          </a:r>
        </a:p>
      </dsp:txBody>
      <dsp:txXfrm>
        <a:off x="2735778" y="47745"/>
        <a:ext cx="2259568" cy="1093229"/>
      </dsp:txXfrm>
    </dsp:sp>
    <dsp:sp modelId="{36AED989-5F13-4F42-A5E9-8B26717570CD}">
      <dsp:nvSpPr>
        <dsp:cNvPr id="0" name=""/>
        <dsp:cNvSpPr/>
      </dsp:nvSpPr>
      <dsp:spPr>
        <a:xfrm>
          <a:off x="4995346" y="47745"/>
          <a:ext cx="2733073" cy="1093229"/>
        </a:xfrm>
        <a:prstGeom prst="chevron">
          <a:avLst/>
        </a:prstGeom>
        <a:solidFill>
          <a:schemeClr val="accent1">
            <a:hueOff val="0"/>
            <a:satOff val="0"/>
            <a:lum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64008" rIns="32004" bIns="6400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GRAVE</a:t>
          </a:r>
        </a:p>
      </dsp:txBody>
      <dsp:txXfrm>
        <a:off x="5541961" y="47745"/>
        <a:ext cx="1639844" cy="109322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24BAA2-B4F2-3E4B-B298-3A606E82D851}">
      <dsp:nvSpPr>
        <dsp:cNvPr id="0" name=""/>
        <dsp:cNvSpPr/>
      </dsp:nvSpPr>
      <dsp:spPr>
        <a:xfrm>
          <a:off x="10577" y="43"/>
          <a:ext cx="11485045" cy="92711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solidFill>
                <a:schemeClr val="tx1"/>
              </a:solidFill>
            </a:rPr>
            <a:t>BILATERAL</a:t>
          </a:r>
        </a:p>
      </dsp:txBody>
      <dsp:txXfrm>
        <a:off x="37731" y="27197"/>
        <a:ext cx="11430737" cy="872802"/>
      </dsp:txXfrm>
    </dsp:sp>
    <dsp:sp modelId="{81707884-8701-454F-95CD-EC98E7CB1EB5}">
      <dsp:nvSpPr>
        <dsp:cNvPr id="0" name=""/>
        <dsp:cNvSpPr/>
      </dsp:nvSpPr>
      <dsp:spPr>
        <a:xfrm>
          <a:off x="0" y="1120276"/>
          <a:ext cx="2393458" cy="13681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CARDIACA</a:t>
          </a:r>
        </a:p>
      </dsp:txBody>
      <dsp:txXfrm>
        <a:off x="40071" y="1160347"/>
        <a:ext cx="2313316" cy="1287985"/>
      </dsp:txXfrm>
    </dsp:sp>
    <dsp:sp modelId="{B888B074-5DEB-1A42-A6BF-DAE07E8BD1F7}">
      <dsp:nvSpPr>
        <dsp:cNvPr id="0" name=""/>
        <dsp:cNvSpPr/>
      </dsp:nvSpPr>
      <dsp:spPr>
        <a:xfrm>
          <a:off x="21787" y="2731977"/>
          <a:ext cx="1856871" cy="14393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0" kern="1200" dirty="0"/>
            <a:t>Insuficiencia cardiaca con </a:t>
          </a:r>
          <a:r>
            <a:rPr lang="es-ES" sz="1800" b="0" kern="1200" dirty="0" err="1"/>
            <a:t>función</a:t>
          </a:r>
          <a:r>
            <a:rPr lang="es-ES" sz="1800" b="0" kern="1200" dirty="0"/>
            <a:t> </a:t>
          </a:r>
          <a:r>
            <a:rPr lang="es-ES" sz="1800" b="0" kern="1200" dirty="0" err="1"/>
            <a:t>sistólica</a:t>
          </a:r>
          <a:r>
            <a:rPr lang="es-ES" sz="1800" b="0" kern="1200" dirty="0"/>
            <a:t> conservada y deprimida </a:t>
          </a:r>
        </a:p>
      </dsp:txBody>
      <dsp:txXfrm>
        <a:off x="63943" y="2774133"/>
        <a:ext cx="1772559" cy="1354988"/>
      </dsp:txXfrm>
    </dsp:sp>
    <dsp:sp modelId="{71415AB3-8C9F-664B-843A-BC22BA8EE431}">
      <dsp:nvSpPr>
        <dsp:cNvPr id="0" name=""/>
        <dsp:cNvSpPr/>
      </dsp:nvSpPr>
      <dsp:spPr>
        <a:xfrm>
          <a:off x="2916778" y="2681601"/>
          <a:ext cx="1460700" cy="14393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0" kern="1200" dirty="0" err="1"/>
            <a:t>Síndrome</a:t>
          </a:r>
          <a:r>
            <a:rPr lang="es-ES" sz="1800" b="0" kern="1200" dirty="0"/>
            <a:t> </a:t>
          </a:r>
          <a:r>
            <a:rPr lang="es-ES" sz="1800" b="0" kern="1200" dirty="0" err="1"/>
            <a:t>nefrótico</a:t>
          </a:r>
          <a:r>
            <a:rPr lang="es-ES" sz="1800" b="0" kern="1200" dirty="0"/>
            <a:t>. </a:t>
          </a:r>
        </a:p>
      </dsp:txBody>
      <dsp:txXfrm>
        <a:off x="2958934" y="2723757"/>
        <a:ext cx="1376388" cy="1354988"/>
      </dsp:txXfrm>
    </dsp:sp>
    <dsp:sp modelId="{61FEAEE2-18B4-564C-9EA9-72A4FFB871AB}">
      <dsp:nvSpPr>
        <dsp:cNvPr id="0" name=""/>
        <dsp:cNvSpPr/>
      </dsp:nvSpPr>
      <dsp:spPr>
        <a:xfrm>
          <a:off x="2661862" y="1149873"/>
          <a:ext cx="1714089" cy="13140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RENAL</a:t>
          </a:r>
        </a:p>
      </dsp:txBody>
      <dsp:txXfrm>
        <a:off x="2700349" y="1188360"/>
        <a:ext cx="1637115" cy="1237064"/>
      </dsp:txXfrm>
    </dsp:sp>
    <dsp:sp modelId="{0BF5B4A1-0E40-AC4D-9723-9B0EB5BCF27E}">
      <dsp:nvSpPr>
        <dsp:cNvPr id="0" name=""/>
        <dsp:cNvSpPr/>
      </dsp:nvSpPr>
      <dsp:spPr>
        <a:xfrm>
          <a:off x="4817748" y="2681601"/>
          <a:ext cx="1460700" cy="14393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0" kern="1200" dirty="0"/>
            <a:t>Cirrosis</a:t>
          </a:r>
          <a:r>
            <a:rPr lang="es-ES" sz="2100" b="1" kern="1200" dirty="0"/>
            <a:t> </a:t>
          </a:r>
          <a:endParaRPr lang="es-ES" sz="2100" kern="1200" dirty="0"/>
        </a:p>
      </dsp:txBody>
      <dsp:txXfrm>
        <a:off x="4859904" y="2723757"/>
        <a:ext cx="1376388" cy="1354988"/>
      </dsp:txXfrm>
    </dsp:sp>
    <dsp:sp modelId="{1BC32D33-93FC-BE44-9713-570174BE8CFD}">
      <dsp:nvSpPr>
        <dsp:cNvPr id="0" name=""/>
        <dsp:cNvSpPr/>
      </dsp:nvSpPr>
      <dsp:spPr>
        <a:xfrm>
          <a:off x="4627112" y="1163384"/>
          <a:ext cx="1811457" cy="12713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HEPATICA</a:t>
          </a:r>
        </a:p>
      </dsp:txBody>
      <dsp:txXfrm>
        <a:off x="4664350" y="1200622"/>
        <a:ext cx="1736981" cy="1196915"/>
      </dsp:txXfrm>
    </dsp:sp>
    <dsp:sp modelId="{BBA2157C-1ED5-3247-8FAB-1E9CD9DA90DD}">
      <dsp:nvSpPr>
        <dsp:cNvPr id="0" name=""/>
        <dsp:cNvSpPr/>
      </dsp:nvSpPr>
      <dsp:spPr>
        <a:xfrm>
          <a:off x="6998691" y="1082039"/>
          <a:ext cx="1863229" cy="14441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VENOSA</a:t>
          </a:r>
        </a:p>
      </dsp:txBody>
      <dsp:txXfrm>
        <a:off x="7040990" y="1124338"/>
        <a:ext cx="1778631" cy="1359596"/>
      </dsp:txXfrm>
    </dsp:sp>
    <dsp:sp modelId="{1496C266-3065-2E4E-A694-53DF609677CE}">
      <dsp:nvSpPr>
        <dsp:cNvPr id="0" name=""/>
        <dsp:cNvSpPr/>
      </dsp:nvSpPr>
      <dsp:spPr>
        <a:xfrm>
          <a:off x="7273929" y="2681601"/>
          <a:ext cx="1460700" cy="14393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0" kern="1200" dirty="0">
              <a:solidFill>
                <a:srgbClr val="C00000"/>
              </a:solidFill>
            </a:rPr>
            <a:t>Insuficiencia venosa </a:t>
          </a:r>
          <a:r>
            <a:rPr lang="es-ES" sz="1800" b="0" kern="1200" dirty="0" err="1">
              <a:solidFill>
                <a:srgbClr val="C00000"/>
              </a:solidFill>
            </a:rPr>
            <a:t>crónica</a:t>
          </a:r>
          <a:r>
            <a:rPr lang="es-ES" sz="1800" b="0" kern="1200" dirty="0">
              <a:solidFill>
                <a:srgbClr val="C00000"/>
              </a:solidFill>
            </a:rPr>
            <a:t> </a:t>
          </a:r>
        </a:p>
      </dsp:txBody>
      <dsp:txXfrm>
        <a:off x="7316085" y="2723757"/>
        <a:ext cx="1376388" cy="1354988"/>
      </dsp:txXfrm>
    </dsp:sp>
    <dsp:sp modelId="{839D1C94-F59A-E94A-B2C8-862649940D3B}">
      <dsp:nvSpPr>
        <dsp:cNvPr id="0" name=""/>
        <dsp:cNvSpPr/>
      </dsp:nvSpPr>
      <dsp:spPr>
        <a:xfrm>
          <a:off x="9472312" y="1092714"/>
          <a:ext cx="1460700" cy="14393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OTRAS</a:t>
          </a:r>
        </a:p>
      </dsp:txBody>
      <dsp:txXfrm>
        <a:off x="9514468" y="1134870"/>
        <a:ext cx="1376388" cy="1354988"/>
      </dsp:txXfrm>
    </dsp:sp>
    <dsp:sp modelId="{EB2EB2A2-188A-1A4E-8729-6C5A112D52FA}">
      <dsp:nvSpPr>
        <dsp:cNvPr id="0" name=""/>
        <dsp:cNvSpPr/>
      </dsp:nvSpPr>
      <dsp:spPr>
        <a:xfrm>
          <a:off x="9539212" y="2681601"/>
          <a:ext cx="1460700" cy="14393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rgbClr val="C00000"/>
              </a:solidFill>
            </a:rPr>
            <a:t>Linfedema</a:t>
          </a:r>
        </a:p>
      </dsp:txBody>
      <dsp:txXfrm>
        <a:off x="9581368" y="2723757"/>
        <a:ext cx="1376388" cy="135498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00A7E-B915-484D-8569-D9E574F13C8B}">
      <dsp:nvSpPr>
        <dsp:cNvPr id="0" name=""/>
        <dsp:cNvSpPr/>
      </dsp:nvSpPr>
      <dsp:spPr>
        <a:xfrm>
          <a:off x="2024" y="109792"/>
          <a:ext cx="4568748" cy="182749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CUTÁNEAS</a:t>
          </a:r>
        </a:p>
      </dsp:txBody>
      <dsp:txXfrm>
        <a:off x="915774" y="109792"/>
        <a:ext cx="2741249" cy="1827499"/>
      </dsp:txXfrm>
    </dsp:sp>
    <dsp:sp modelId="{15132BB7-472B-D948-A98C-87C6D17F3606}">
      <dsp:nvSpPr>
        <dsp:cNvPr id="0" name=""/>
        <dsp:cNvSpPr/>
      </dsp:nvSpPr>
      <dsp:spPr>
        <a:xfrm>
          <a:off x="3976834" y="80926"/>
          <a:ext cx="5637581" cy="1885230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• </a:t>
          </a:r>
          <a:r>
            <a:rPr lang="es-ES" sz="1800" kern="1200" dirty="0" err="1"/>
            <a:t>Pigmentación</a:t>
          </a:r>
          <a:r>
            <a:rPr lang="es-ES" sz="1800" kern="1200" dirty="0"/>
            <a:t> (dermatitis ocre).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• Eccema varicoso.</a:t>
          </a:r>
          <a:br>
            <a:rPr lang="es-ES" sz="1800" kern="1200" dirty="0"/>
          </a:br>
          <a:r>
            <a:rPr lang="es-ES" sz="1800" kern="1200" dirty="0"/>
            <a:t>• Hipodermitis.</a:t>
          </a:r>
          <a:br>
            <a:rPr lang="es-ES" sz="1800" kern="1200" dirty="0"/>
          </a:br>
          <a:r>
            <a:rPr lang="es-ES" sz="1800" kern="1200" dirty="0"/>
            <a:t>• Celulitis.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• </a:t>
          </a:r>
          <a:r>
            <a:rPr lang="es-ES" sz="1800" kern="1200" dirty="0" err="1"/>
            <a:t>Úlcera</a:t>
          </a:r>
          <a:r>
            <a:rPr lang="es-ES" sz="1800" kern="1200" dirty="0"/>
            <a:t> </a:t>
          </a:r>
          <a:r>
            <a:rPr lang="es-ES" sz="1800" kern="1200" dirty="0" err="1"/>
            <a:t>flebostática</a:t>
          </a:r>
          <a:r>
            <a:rPr lang="es-ES" sz="1800" kern="1200" dirty="0"/>
            <a:t>.</a:t>
          </a:r>
          <a:br>
            <a:rPr lang="es-ES" sz="1800" kern="1200" dirty="0"/>
          </a:br>
          <a:r>
            <a:rPr lang="es-ES" sz="1800" kern="1200" dirty="0"/>
            <a:t>• </a:t>
          </a:r>
          <a:r>
            <a:rPr lang="es-ES" sz="1800" kern="1200" dirty="0" err="1"/>
            <a:t>Lipodermatoesclerosis</a:t>
          </a:r>
          <a:r>
            <a:rPr lang="es-ES" sz="1800" kern="1200" dirty="0"/>
            <a:t>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 • Atrofia blanca. </a:t>
          </a:r>
        </a:p>
      </dsp:txBody>
      <dsp:txXfrm>
        <a:off x="4919449" y="80926"/>
        <a:ext cx="3752351" cy="1885230"/>
      </dsp:txXfrm>
    </dsp:sp>
    <dsp:sp modelId="{B5095EED-7C26-8A40-A0A5-75C6A0A58FBB}">
      <dsp:nvSpPr>
        <dsp:cNvPr id="0" name=""/>
        <dsp:cNvSpPr/>
      </dsp:nvSpPr>
      <dsp:spPr>
        <a:xfrm>
          <a:off x="2024" y="2222007"/>
          <a:ext cx="4568748" cy="182749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VASCULARES</a:t>
          </a:r>
        </a:p>
      </dsp:txBody>
      <dsp:txXfrm>
        <a:off x="915774" y="2222007"/>
        <a:ext cx="2741249" cy="1827499"/>
      </dsp:txXfrm>
    </dsp:sp>
    <dsp:sp modelId="{C05F6B07-87DD-B44B-A3A4-FF248B9622C1}">
      <dsp:nvSpPr>
        <dsp:cNvPr id="0" name=""/>
        <dsp:cNvSpPr/>
      </dsp:nvSpPr>
      <dsp:spPr>
        <a:xfrm>
          <a:off x="3976834" y="2225829"/>
          <a:ext cx="3792060" cy="181985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• Hemorragia.</a:t>
          </a:r>
          <a:br>
            <a:rPr lang="es-ES" sz="1800" kern="1200" dirty="0"/>
          </a:br>
          <a:r>
            <a:rPr lang="es-ES" sz="1800" kern="1200" dirty="0"/>
            <a:t>• Tromboflebitis superficial.</a:t>
          </a:r>
          <a:br>
            <a:rPr lang="es-ES" sz="1800" kern="1200" dirty="0"/>
          </a:br>
          <a:r>
            <a:rPr lang="es-ES" sz="1800" kern="1200" dirty="0"/>
            <a:t>• Trombosis venosa profunda.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 • Linfangitis. </a:t>
          </a:r>
        </a:p>
      </dsp:txBody>
      <dsp:txXfrm>
        <a:off x="4886762" y="2225829"/>
        <a:ext cx="1972205" cy="181985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AE472F-3DDA-C24C-A4F5-1310B9E31BAE}">
      <dsp:nvSpPr>
        <dsp:cNvPr id="0" name=""/>
        <dsp:cNvSpPr/>
      </dsp:nvSpPr>
      <dsp:spPr>
        <a:xfrm>
          <a:off x="2381" y="93685"/>
          <a:ext cx="2389187" cy="238918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1485" tIns="22860" rIns="131485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Medidas generales y </a:t>
          </a:r>
          <a:r>
            <a:rPr lang="es-ES" sz="1800" kern="1200" dirty="0" err="1"/>
            <a:t>fisicoposturales</a:t>
          </a:r>
          <a:endParaRPr lang="es-ES" sz="1800" kern="1200" dirty="0"/>
        </a:p>
      </dsp:txBody>
      <dsp:txXfrm>
        <a:off x="352269" y="443573"/>
        <a:ext cx="1689411" cy="1689411"/>
      </dsp:txXfrm>
    </dsp:sp>
    <dsp:sp modelId="{0A0C0809-4081-A145-A171-283301F6C8CA}">
      <dsp:nvSpPr>
        <dsp:cNvPr id="0" name=""/>
        <dsp:cNvSpPr/>
      </dsp:nvSpPr>
      <dsp:spPr>
        <a:xfrm>
          <a:off x="1913731" y="93685"/>
          <a:ext cx="2389187" cy="238918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1485" tIns="22860" rIns="131485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Medidas de compresión</a:t>
          </a:r>
        </a:p>
      </dsp:txBody>
      <dsp:txXfrm>
        <a:off x="2263619" y="443573"/>
        <a:ext cx="1689411" cy="1689411"/>
      </dsp:txXfrm>
    </dsp:sp>
    <dsp:sp modelId="{B077C3FA-12FB-C145-A505-F59F985E892D}">
      <dsp:nvSpPr>
        <dsp:cNvPr id="0" name=""/>
        <dsp:cNvSpPr/>
      </dsp:nvSpPr>
      <dsp:spPr>
        <a:xfrm>
          <a:off x="3855562" y="93685"/>
          <a:ext cx="2389187" cy="238918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1485" tIns="22860" rIns="131485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Farmacológico</a:t>
          </a:r>
        </a:p>
      </dsp:txBody>
      <dsp:txXfrm>
        <a:off x="4205450" y="443573"/>
        <a:ext cx="1689411" cy="1689411"/>
      </dsp:txXfrm>
    </dsp:sp>
    <dsp:sp modelId="{AF5104E6-492B-9E44-BC99-D9DBF15AE0F6}">
      <dsp:nvSpPr>
        <dsp:cNvPr id="0" name=""/>
        <dsp:cNvSpPr/>
      </dsp:nvSpPr>
      <dsp:spPr>
        <a:xfrm>
          <a:off x="5736431" y="93685"/>
          <a:ext cx="2389187" cy="238918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1485" tIns="22860" rIns="131485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Terapia invasiva</a:t>
          </a:r>
        </a:p>
      </dsp:txBody>
      <dsp:txXfrm>
        <a:off x="6086319" y="443573"/>
        <a:ext cx="1689411" cy="168941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F008D9-0E82-6944-A4DB-AA2495CF5C48}">
      <dsp:nvSpPr>
        <dsp:cNvPr id="0" name=""/>
        <dsp:cNvSpPr/>
      </dsp:nvSpPr>
      <dsp:spPr>
        <a:xfrm>
          <a:off x="2241" y="647323"/>
          <a:ext cx="1994802" cy="7979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 err="1"/>
            <a:t>Afectacion</a:t>
          </a:r>
          <a:r>
            <a:rPr lang="es-ES" sz="1400" kern="1200" dirty="0"/>
            <a:t> de safenas o perforantes</a:t>
          </a:r>
        </a:p>
      </dsp:txBody>
      <dsp:txXfrm>
        <a:off x="401202" y="647323"/>
        <a:ext cx="1196881" cy="797921"/>
      </dsp:txXfrm>
    </dsp:sp>
    <dsp:sp modelId="{679E92C1-687A-C145-8C8B-29898BCEF238}">
      <dsp:nvSpPr>
        <dsp:cNvPr id="0" name=""/>
        <dsp:cNvSpPr/>
      </dsp:nvSpPr>
      <dsp:spPr>
        <a:xfrm>
          <a:off x="1797563" y="647323"/>
          <a:ext cx="1994802" cy="7979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Varices sugestivas de complicaciones</a:t>
          </a:r>
        </a:p>
      </dsp:txBody>
      <dsp:txXfrm>
        <a:off x="2196524" y="647323"/>
        <a:ext cx="1196881" cy="797921"/>
      </dsp:txXfrm>
    </dsp:sp>
    <dsp:sp modelId="{0D8B8227-D097-1F4B-9FD0-58C7F9268EAD}">
      <dsp:nvSpPr>
        <dsp:cNvPr id="0" name=""/>
        <dsp:cNvSpPr/>
      </dsp:nvSpPr>
      <dsp:spPr>
        <a:xfrm>
          <a:off x="3592886" y="647323"/>
          <a:ext cx="1994802" cy="7979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Varices recidivantes</a:t>
          </a:r>
        </a:p>
      </dsp:txBody>
      <dsp:txXfrm>
        <a:off x="3991847" y="647323"/>
        <a:ext cx="1196881" cy="797921"/>
      </dsp:txXfrm>
    </dsp:sp>
    <dsp:sp modelId="{133A1257-3294-7649-BB9E-653876B8C75F}">
      <dsp:nvSpPr>
        <dsp:cNvPr id="0" name=""/>
        <dsp:cNvSpPr/>
      </dsp:nvSpPr>
      <dsp:spPr>
        <a:xfrm>
          <a:off x="5388209" y="647323"/>
          <a:ext cx="1994802" cy="7979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EDAD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NO &gt;70a</a:t>
          </a:r>
        </a:p>
      </dsp:txBody>
      <dsp:txXfrm>
        <a:off x="5787170" y="647323"/>
        <a:ext cx="1196881" cy="797921"/>
      </dsp:txXfrm>
    </dsp:sp>
    <dsp:sp modelId="{C55A229C-D830-0B42-8682-8FE2CE150A10}">
      <dsp:nvSpPr>
        <dsp:cNvPr id="0" name=""/>
        <dsp:cNvSpPr/>
      </dsp:nvSpPr>
      <dsp:spPr>
        <a:xfrm>
          <a:off x="7183531" y="647323"/>
          <a:ext cx="1994802" cy="7979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Linfedema</a:t>
          </a:r>
        </a:p>
      </dsp:txBody>
      <dsp:txXfrm>
        <a:off x="7582492" y="647323"/>
        <a:ext cx="1196881" cy="7979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F57E74-40C4-A24A-AE60-064F747D1B30}" type="datetimeFigureOut">
              <a:rPr lang="es-ES" smtClean="0"/>
              <a:t>14/1/24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DE075D-44E6-674D-A9E5-8786BF0D54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5475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DE075D-44E6-674D-A9E5-8786BF0D54DE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95331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DE075D-44E6-674D-A9E5-8786BF0D54DE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7513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DE075D-44E6-674D-A9E5-8786BF0D54DE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829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DE075D-44E6-674D-A9E5-8786BF0D54DE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44830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DE075D-44E6-674D-A9E5-8786BF0D54DE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3218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La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inspección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 debe realizarse con el paciente en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bipedestación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. A menos que la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dilatación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 venosa sea severa,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800" b="1" dirty="0" err="1">
                <a:solidFill>
                  <a:srgbClr val="2D2D2D"/>
                </a:solidFill>
                <a:effectLst/>
                <a:latin typeface="Arial" panose="020B0604020202020204" pitchFamily="34" charset="0"/>
              </a:rPr>
              <a:t>Índice</a:t>
            </a:r>
            <a:r>
              <a:rPr lang="es-ES" sz="1800" b="1" dirty="0">
                <a:solidFill>
                  <a:srgbClr val="2D2D2D"/>
                </a:solidFill>
                <a:effectLst/>
                <a:latin typeface="Arial" panose="020B0604020202020204" pitchFamily="34" charset="0"/>
              </a:rPr>
              <a:t> tobillo/brazo: 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es importante realizarlo ya que el tratamiento con las medias o los vendajes compresivos está contraindicado si el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índice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 es &lt;,. </a:t>
            </a:r>
            <a:endParaRPr lang="es-ES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El tratamiento de la insuficiencia venosa depende de los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síntomas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, de la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extensión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 de la enfermedad en las extremidades inferiores, de las expectativas del paciente, y de la posibilidad de ofrecer un beneficio duradero, ya sea con respecto a la apariencia o la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mejoría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 de los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síntomas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. </a:t>
            </a:r>
            <a:endParaRPr lang="es-ES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DE075D-44E6-674D-A9E5-8786BF0D54DE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29139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La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recomendación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 de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fármacos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venotónicos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 es controvertida, en cuanto a su eficacia y la calidad de los estudios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diseñados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.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Fármacos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 como el </a:t>
            </a:r>
            <a:r>
              <a:rPr lang="es-ES" sz="1800" dirty="0" err="1">
                <a:solidFill>
                  <a:srgbClr val="0A7CBA"/>
                </a:solidFill>
                <a:effectLst/>
                <a:latin typeface="ArialMT"/>
              </a:rPr>
              <a:t>dobesilato</a:t>
            </a:r>
            <a:r>
              <a:rPr lang="es-ES" sz="1800" dirty="0">
                <a:solidFill>
                  <a:srgbClr val="0A7CBA"/>
                </a:solidFill>
                <a:effectLst/>
                <a:latin typeface="ArialMT"/>
              </a:rPr>
              <a:t> de calcio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, </a:t>
            </a:r>
            <a:r>
              <a:rPr lang="es-ES" sz="1800" dirty="0" err="1">
                <a:solidFill>
                  <a:srgbClr val="0A7CBA"/>
                </a:solidFill>
                <a:effectLst/>
                <a:latin typeface="ArialMT"/>
              </a:rPr>
              <a:t>diosmina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, </a:t>
            </a:r>
            <a:r>
              <a:rPr lang="es-ES" sz="1800" dirty="0" err="1">
                <a:solidFill>
                  <a:srgbClr val="0A7CBA"/>
                </a:solidFill>
                <a:effectLst/>
                <a:latin typeface="ArialMT"/>
              </a:rPr>
              <a:t>escina</a:t>
            </a:r>
            <a:r>
              <a:rPr lang="es-ES" sz="1800" dirty="0">
                <a:solidFill>
                  <a:srgbClr val="0A7CBA"/>
                </a:solidFill>
                <a:effectLst/>
                <a:latin typeface="ArialMT"/>
              </a:rPr>
              <a:t> </a:t>
            </a:r>
            <a:endParaRPr lang="es-ES" dirty="0">
              <a:effectLst/>
            </a:endParaRPr>
          </a:p>
          <a:p>
            <a:endParaRPr lang="es-E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En la terapia invasiva , 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La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fleboextracción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 parcial o completa de la vena safena asociada a la ligadura de las venas perforantes incompetentes, sigue siendo la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técnica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más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 utilizada </a:t>
            </a:r>
            <a:endParaRPr lang="es-ES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Dentro de los criterios de intervención hay que destacar que 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Edad: en general no está indicada la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cirugía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 de las varices en pacientes con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más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 de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años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NOMBRAR ESCLEROTERAPIA: consiste en la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inyección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 intravenosa de una sustancia irritante, aplicando posteriormente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compresión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, con el objeto de producir una fibrosis que oblitere la vena. El producto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más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 utilizado en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España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 es el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polidocanol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. En la actualidad, esta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técnica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 está indicada preferentemente en las telangiectasias, varices de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pequeño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tamaño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 y varices residuales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postquirúrgicas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 </a:t>
            </a:r>
            <a:endParaRPr lang="es-ES" sz="2800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s-ES" sz="1800" dirty="0">
                <a:solidFill>
                  <a:srgbClr val="2D2D2D"/>
                </a:solidFill>
                <a:effectLst/>
                <a:latin typeface="ArialMT"/>
              </a:rPr>
            </a:br>
            <a:endParaRPr lang="es-ES" dirty="0">
              <a:effectLst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DE075D-44E6-674D-A9E5-8786BF0D54DE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852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EB00-13A0-AE45-8434-F77BCB372341}" type="datetimeFigureOut">
              <a:rPr lang="es-ES" smtClean="0"/>
              <a:t>14/1/24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5066-794B-7246-96F6-CC53252680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7172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EB00-13A0-AE45-8434-F77BCB372341}" type="datetimeFigureOut">
              <a:rPr lang="es-ES" smtClean="0"/>
              <a:t>14/1/24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5066-794B-7246-96F6-CC53252680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9253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EB00-13A0-AE45-8434-F77BCB372341}" type="datetimeFigureOut">
              <a:rPr lang="es-ES" smtClean="0"/>
              <a:t>14/1/24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5066-794B-7246-96F6-CC53252680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84965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EB00-13A0-AE45-8434-F77BCB372341}" type="datetimeFigureOut">
              <a:rPr lang="es-ES" smtClean="0"/>
              <a:t>14/1/24</a:t>
            </a:fld>
            <a:endParaRPr lang="es-E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5066-794B-7246-96F6-CC53252680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1786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EB00-13A0-AE45-8434-F77BCB372341}" type="datetimeFigureOut">
              <a:rPr lang="es-ES" smtClean="0"/>
              <a:t>14/1/24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5066-794B-7246-96F6-CC53252680B4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57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EB00-13A0-AE45-8434-F77BCB372341}" type="datetimeFigureOut">
              <a:rPr lang="es-ES" smtClean="0"/>
              <a:t>14/1/24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5066-794B-7246-96F6-CC53252680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8687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EB00-13A0-AE45-8434-F77BCB372341}" type="datetimeFigureOut">
              <a:rPr lang="es-ES" smtClean="0"/>
              <a:t>14/1/24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5066-794B-7246-96F6-CC53252680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0973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EB00-13A0-AE45-8434-F77BCB372341}" type="datetimeFigureOut">
              <a:rPr lang="es-ES" smtClean="0"/>
              <a:t>14/1/24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67503" cy="32004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5066-794B-7246-96F6-CC53252680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5621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A512EB00-13A0-AE45-8434-F77BCB372341}" type="datetimeFigureOut">
              <a:rPr lang="es-ES" smtClean="0"/>
              <a:t>14/1/24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3" y="6236208"/>
            <a:ext cx="5103729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5066-794B-7246-96F6-CC53252680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6258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EB00-13A0-AE45-8434-F77BCB372341}" type="datetimeFigureOut">
              <a:rPr lang="es-ES" smtClean="0"/>
              <a:t>14/1/24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5066-794B-7246-96F6-CC53252680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3693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EB00-13A0-AE45-8434-F77BCB372341}" type="datetimeFigureOut">
              <a:rPr lang="es-ES" smtClean="0"/>
              <a:t>14/1/24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5066-794B-7246-96F6-CC53252680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7113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BFA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A512EB00-13A0-AE45-8434-F77BCB372341}" type="datetimeFigureOut">
              <a:rPr lang="es-ES" smtClean="0"/>
              <a:t>14/1/24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FF645066-794B-7246-96F6-CC53252680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0986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5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0B603B-BED9-8011-6913-DCCC4F2B3C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71514"/>
            <a:ext cx="9144000" cy="1085850"/>
          </a:xfrm>
        </p:spPr>
        <p:txBody>
          <a:bodyPr>
            <a:normAutofit fontScale="90000"/>
          </a:bodyPr>
          <a:lstStyle/>
          <a:p>
            <a:r>
              <a:rPr lang="es-ES"/>
              <a:t>Etiología y diagnóstico diferencial de edemas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B70F27D-167E-E4FD-92A5-07ABE1ED22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2988" y="2014536"/>
            <a:ext cx="8025193" cy="4171950"/>
          </a:xfrm>
        </p:spPr>
        <p:txBody>
          <a:bodyPr>
            <a:normAutofit fontScale="92500" lnSpcReduction="20000"/>
          </a:bodyPr>
          <a:lstStyle/>
          <a:p>
            <a:r>
              <a:rPr lang="es-ES" dirty="0">
                <a:solidFill>
                  <a:schemeClr val="bg1"/>
                </a:solidFill>
              </a:rPr>
              <a:t>ÍNDICE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¿CUÁNDO SOSPECHAR PRESENCIA DE EDEMA?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MECANISMOS IMPLICADOS EN LA FORMACIÓN Y FISOPATOLOGÍA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TIPOS DE EDEMA UNILATERAL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TVP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ISQUEMIA ARTERIAL PERIFÉRICA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CELULITIS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LINFANGITIS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LINFEDEMA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TIPOS DE EDEMA BILATERAL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INSUFICIENCIA VENOSA CRÓNICA</a:t>
            </a:r>
          </a:p>
          <a:p>
            <a:pPr algn="l"/>
            <a:endParaRPr lang="es-ES" dirty="0">
              <a:solidFill>
                <a:schemeClr val="bg1"/>
              </a:solidFill>
            </a:endParaRPr>
          </a:p>
          <a:p>
            <a:pPr algn="l"/>
            <a:endParaRPr lang="es-ES" dirty="0">
              <a:solidFill>
                <a:schemeClr val="bg1"/>
              </a:solidFill>
            </a:endParaRPr>
          </a:p>
          <a:p>
            <a:pPr algn="l"/>
            <a:endParaRPr lang="es-ES" dirty="0">
              <a:solidFill>
                <a:schemeClr val="bg1"/>
              </a:solidFill>
            </a:endParaRPr>
          </a:p>
          <a:p>
            <a:pPr algn="l"/>
            <a:endParaRPr lang="es-ES" dirty="0">
              <a:solidFill>
                <a:schemeClr val="bg1"/>
              </a:solidFill>
            </a:endParaRPr>
          </a:p>
          <a:p>
            <a:pPr algn="l"/>
            <a:endParaRPr lang="es-ES" dirty="0">
              <a:solidFill>
                <a:schemeClr val="bg1"/>
              </a:solidFill>
            </a:endParaRPr>
          </a:p>
          <a:p>
            <a:pPr algn="l"/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2052" name="Picture 4" descr="El linfedema: clasificación y tratamiento | Grupo Gamma">
            <a:extLst>
              <a:ext uri="{FF2B5EF4-FFF2-40B4-BE49-F238E27FC236}">
                <a16:creationId xmlns:a16="http://schemas.microsoft.com/office/drawing/2014/main" id="{8C272543-4CD2-D496-CB3B-8904FAC24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665" y="3211389"/>
            <a:ext cx="4613031" cy="3459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985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489004-FBEF-808E-FFEF-DD47524B7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1592" y="650367"/>
            <a:ext cx="7729728" cy="1188720"/>
          </a:xfrm>
        </p:spPr>
        <p:txBody>
          <a:bodyPr/>
          <a:lstStyle/>
          <a:p>
            <a:r>
              <a:rPr lang="es-ES" dirty="0" err="1"/>
              <a:t>DefiniciÓn</a:t>
            </a:r>
            <a:r>
              <a:rPr lang="es-ES" dirty="0"/>
              <a:t>  y ¿cuándo sospechar presencia de edema?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D8DA62-4055-7791-EF8E-9538FE311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675" y="2257426"/>
            <a:ext cx="10235565" cy="2253614"/>
          </a:xfrm>
        </p:spPr>
        <p:txBody>
          <a:bodyPr>
            <a:normAutofit/>
          </a:bodyPr>
          <a:lstStyle/>
          <a:p>
            <a:r>
              <a:rPr lang="es-ES" dirty="0"/>
              <a:t>El edema es el incremento clínicamente manifiesto en el volumen del líquido intersticial.</a:t>
            </a:r>
          </a:p>
          <a:p>
            <a:r>
              <a:rPr lang="es-ES" dirty="0"/>
              <a:t>Anasarca es la presencia de edema masivo generalizado </a:t>
            </a:r>
          </a:p>
          <a:p>
            <a:r>
              <a:rPr lang="es-ES" dirty="0"/>
              <a:t>Las </a:t>
            </a:r>
            <a:r>
              <a:rPr lang="es-ES" dirty="0" err="1"/>
              <a:t>patologías</a:t>
            </a:r>
            <a:r>
              <a:rPr lang="es-ES" dirty="0"/>
              <a:t> que pueden cursar con edema son variadas, y van desde procesos benignos sin </a:t>
            </a:r>
            <a:r>
              <a:rPr lang="es-ES" dirty="0" err="1"/>
              <a:t>repercusión</a:t>
            </a:r>
            <a:r>
              <a:rPr lang="es-ES" dirty="0"/>
              <a:t> </a:t>
            </a:r>
            <a:r>
              <a:rPr lang="es-ES" dirty="0" err="1"/>
              <a:t>clínica</a:t>
            </a:r>
            <a:r>
              <a:rPr lang="es-ES" dirty="0"/>
              <a:t> hasta procesos que pueden amenazar la vida del paciente y requerir una </a:t>
            </a:r>
            <a:r>
              <a:rPr lang="es-ES" dirty="0" err="1"/>
              <a:t>actuación</a:t>
            </a:r>
            <a:r>
              <a:rPr lang="es-ES" dirty="0"/>
              <a:t> inmediata. Por esta </a:t>
            </a:r>
            <a:r>
              <a:rPr lang="es-ES" dirty="0" err="1"/>
              <a:t>razón</a:t>
            </a:r>
            <a:r>
              <a:rPr lang="es-ES" dirty="0"/>
              <a:t>, la primera </a:t>
            </a:r>
            <a:r>
              <a:rPr lang="es-ES" dirty="0" err="1"/>
              <a:t>aproximación</a:t>
            </a:r>
            <a:r>
              <a:rPr lang="es-ES" dirty="0"/>
              <a:t> </a:t>
            </a:r>
            <a:r>
              <a:rPr lang="es-ES" dirty="0" err="1"/>
              <a:t>diagnóstica</a:t>
            </a:r>
            <a:r>
              <a:rPr lang="es-ES" dirty="0"/>
              <a:t> debe ir dirigida a descartar aquellas causas potencialmente graves y que requieran de una </a:t>
            </a:r>
            <a:r>
              <a:rPr lang="es-ES" dirty="0" err="1"/>
              <a:t>actuación</a:t>
            </a:r>
            <a:r>
              <a:rPr lang="es-ES" dirty="0"/>
              <a:t> urgente .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11" name="Imagen 10" descr="Diagrama&#10;&#10;Descripción generada automáticamente">
            <a:extLst>
              <a:ext uri="{FF2B5EF4-FFF2-40B4-BE49-F238E27FC236}">
                <a16:creationId xmlns:a16="http://schemas.microsoft.com/office/drawing/2014/main" id="{6A540BB0-3ACD-E3BF-6B66-312E420F8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760" y="4316922"/>
            <a:ext cx="5859780" cy="2373438"/>
          </a:xfrm>
          <a:prstGeom prst="rect">
            <a:avLst/>
          </a:prstGeom>
        </p:spPr>
      </p:pic>
      <p:pic>
        <p:nvPicPr>
          <p:cNvPr id="4098" name="Picture 2" descr="Compartimentos de Líquidos Corporales | Concise Medical Knowledge">
            <a:extLst>
              <a:ext uri="{FF2B5EF4-FFF2-40B4-BE49-F238E27FC236}">
                <a16:creationId xmlns:a16="http://schemas.microsoft.com/office/drawing/2014/main" id="{612F9B21-F322-55A5-FDC5-945EA2D89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450" y="4316922"/>
            <a:ext cx="3716093" cy="2415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4545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98CF34-51B1-42EC-D8BE-CA1A7C9C7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9231"/>
            <a:ext cx="7729728" cy="1006983"/>
          </a:xfrm>
        </p:spPr>
        <p:txBody>
          <a:bodyPr>
            <a:normAutofit fontScale="90000"/>
          </a:bodyPr>
          <a:lstStyle/>
          <a:p>
            <a:r>
              <a:rPr lang="es-ES" dirty="0"/>
              <a:t>MECANISMOS implicados en la </a:t>
            </a:r>
            <a:r>
              <a:rPr lang="es-ES" dirty="0" err="1"/>
              <a:t>formación</a:t>
            </a:r>
            <a:r>
              <a:rPr lang="es-ES" dirty="0"/>
              <a:t> del edema. </a:t>
            </a:r>
            <a:br>
              <a:rPr lang="es-ES" dirty="0"/>
            </a:br>
            <a:endParaRPr lang="es-ES" dirty="0"/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4834975F-CEFE-13EE-5F3B-7F714C32EC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1762616"/>
              </p:ext>
            </p:extLst>
          </p:nvPr>
        </p:nvGraphicFramePr>
        <p:xfrm>
          <a:off x="-731920" y="1684419"/>
          <a:ext cx="8877300" cy="48246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4E407023-A25B-AB3F-3BCA-DBBE0F7FFA8D}"/>
              </a:ext>
            </a:extLst>
          </p:cNvPr>
          <p:cNvSpPr txBox="1"/>
          <p:nvPr/>
        </p:nvSpPr>
        <p:spPr>
          <a:xfrm>
            <a:off x="7519737" y="2057400"/>
            <a:ext cx="3356810" cy="3633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9451176-DBB1-00A5-71B6-9B8E87CFD4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5803" y="2057400"/>
            <a:ext cx="5244310" cy="279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70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FA1DA5-CA99-885A-5773-000939940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FISIOPATOLOGÍA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17D6B0FC-D66F-6AC6-5578-2265325252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1113772"/>
              </p:ext>
            </p:extLst>
          </p:nvPr>
        </p:nvGraphicFramePr>
        <p:xfrm>
          <a:off x="700089" y="2153412"/>
          <a:ext cx="9844086" cy="4140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3345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95609656-A9F1-BF13-B4C8-EAD720C386A7}"/>
              </a:ext>
            </a:extLst>
          </p:cNvPr>
          <p:cNvSpPr/>
          <p:nvPr/>
        </p:nvSpPr>
        <p:spPr>
          <a:xfrm>
            <a:off x="1143000" y="3063240"/>
            <a:ext cx="3307080" cy="313944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Insuficiencia cardiaca. </a:t>
            </a:r>
            <a:endParaRPr lang="es-ES" sz="1800" dirty="0">
              <a:solidFill>
                <a:srgbClr val="EA6300"/>
              </a:solidFill>
              <a:effectLst/>
              <a:latin typeface="ArialM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Insuficiencia renal (incluyendo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síndrome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 </a:t>
            </a:r>
            <a:endParaRPr lang="es-ES" sz="1800" dirty="0">
              <a:solidFill>
                <a:srgbClr val="EA6300"/>
              </a:solidFill>
              <a:effectLst/>
              <a:latin typeface="ArialMT"/>
            </a:endParaRPr>
          </a:p>
          <a:p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Nefrótico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)</a:t>
            </a:r>
            <a:endParaRPr lang="es-ES" sz="1800" dirty="0">
              <a:solidFill>
                <a:srgbClr val="EA6300"/>
              </a:solidFill>
              <a:effectLst/>
              <a:latin typeface="ArialM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Obstrucción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 venosa. </a:t>
            </a:r>
            <a:endParaRPr lang="es-ES" sz="1800" dirty="0">
              <a:solidFill>
                <a:srgbClr val="EA6300"/>
              </a:solidFill>
              <a:effectLst/>
              <a:latin typeface="ArialM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Cirrosis </a:t>
            </a: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hepática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. </a:t>
            </a:r>
            <a:endParaRPr lang="es-ES" sz="1800" dirty="0">
              <a:solidFill>
                <a:srgbClr val="EA6300"/>
              </a:solidFill>
              <a:effectLst/>
              <a:latin typeface="ArialM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1800" dirty="0" err="1">
                <a:solidFill>
                  <a:srgbClr val="2D2D2D"/>
                </a:solidFill>
                <a:effectLst/>
                <a:latin typeface="ArialMT"/>
              </a:rPr>
              <a:t>Fármacos</a:t>
            </a: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. </a:t>
            </a:r>
            <a:endParaRPr lang="es-ES" sz="1800" dirty="0">
              <a:solidFill>
                <a:srgbClr val="EA6300"/>
              </a:solidFill>
              <a:effectLst/>
              <a:latin typeface="ArialM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Sobrecarga de sodio o volumen. </a:t>
            </a:r>
            <a:endParaRPr lang="es-ES" sz="1800" dirty="0">
              <a:solidFill>
                <a:srgbClr val="EA6300"/>
              </a:solidFill>
              <a:effectLst/>
              <a:latin typeface="ArialM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rgbClr val="2D2D2D"/>
                </a:solidFill>
                <a:effectLst/>
                <a:latin typeface="ArialMT"/>
              </a:rPr>
              <a:t>Embarazo. </a:t>
            </a:r>
            <a:endParaRPr lang="es-ES" sz="1800" dirty="0">
              <a:solidFill>
                <a:srgbClr val="EA6300"/>
              </a:solidFill>
              <a:effectLst/>
              <a:latin typeface="ArialMT"/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843EE998-FA44-255C-77FE-AD94EDB922DA}"/>
              </a:ext>
            </a:extLst>
          </p:cNvPr>
          <p:cNvSpPr/>
          <p:nvPr/>
        </p:nvSpPr>
        <p:spPr>
          <a:xfrm>
            <a:off x="449580" y="411480"/>
            <a:ext cx="4693920" cy="227076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solidFill>
                  <a:schemeClr val="tx1"/>
                </a:solidFill>
              </a:rPr>
              <a:t>AUMENTO DE LA PRESIÓN HIDROSTATICA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DCF0BA9B-F564-5E97-5314-F834E1FFCA0D}"/>
              </a:ext>
            </a:extLst>
          </p:cNvPr>
          <p:cNvSpPr/>
          <p:nvPr/>
        </p:nvSpPr>
        <p:spPr>
          <a:xfrm>
            <a:off x="6713220" y="3063240"/>
            <a:ext cx="3169920" cy="322630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800" dirty="0">
                <a:solidFill>
                  <a:schemeClr val="tx1"/>
                </a:solidFill>
                <a:effectLst/>
                <a:latin typeface="ArialMT"/>
              </a:rPr>
              <a:t>• </a:t>
            </a:r>
            <a:r>
              <a:rPr lang="es-ES" sz="1800" dirty="0" err="1">
                <a:solidFill>
                  <a:schemeClr val="tx1"/>
                </a:solidFill>
                <a:effectLst/>
                <a:latin typeface="ArialMT"/>
              </a:rPr>
              <a:t>Síndrome</a:t>
            </a:r>
            <a:r>
              <a:rPr lang="es-ES" sz="1800" dirty="0">
                <a:solidFill>
                  <a:schemeClr val="tx1"/>
                </a:solidFill>
                <a:effectLst/>
                <a:latin typeface="ArialMT"/>
              </a:rPr>
              <a:t> </a:t>
            </a:r>
            <a:r>
              <a:rPr lang="es-ES" sz="1800" dirty="0" err="1">
                <a:solidFill>
                  <a:schemeClr val="tx1"/>
                </a:solidFill>
                <a:effectLst/>
                <a:latin typeface="ArialMT"/>
              </a:rPr>
              <a:t>nefrótico</a:t>
            </a:r>
            <a:r>
              <a:rPr lang="es-ES" sz="1800" dirty="0">
                <a:solidFill>
                  <a:schemeClr val="tx1"/>
                </a:solidFill>
                <a:effectLst/>
                <a:latin typeface="ArialMT"/>
              </a:rPr>
              <a:t>.</a:t>
            </a:r>
            <a:br>
              <a:rPr lang="es-ES" sz="1800" dirty="0">
                <a:solidFill>
                  <a:schemeClr val="tx1"/>
                </a:solidFill>
                <a:effectLst/>
                <a:latin typeface="ArialMT"/>
              </a:rPr>
            </a:br>
            <a:r>
              <a:rPr lang="es-ES" sz="1800" dirty="0">
                <a:solidFill>
                  <a:schemeClr val="tx1"/>
                </a:solidFill>
                <a:effectLst/>
                <a:latin typeface="ArialMT"/>
              </a:rPr>
              <a:t>• </a:t>
            </a:r>
            <a:r>
              <a:rPr lang="es-ES" sz="1800" dirty="0" err="1">
                <a:solidFill>
                  <a:schemeClr val="tx1"/>
                </a:solidFill>
                <a:effectLst/>
                <a:latin typeface="ArialMT"/>
              </a:rPr>
              <a:t>Enteropatía</a:t>
            </a:r>
            <a:r>
              <a:rPr lang="es-ES" sz="1800" dirty="0">
                <a:solidFill>
                  <a:schemeClr val="tx1"/>
                </a:solidFill>
                <a:effectLst/>
                <a:latin typeface="ArialMT"/>
              </a:rPr>
              <a:t> pierde </a:t>
            </a:r>
            <a:r>
              <a:rPr lang="es-ES" sz="1800" dirty="0" err="1">
                <a:solidFill>
                  <a:schemeClr val="tx1"/>
                </a:solidFill>
                <a:effectLst/>
                <a:latin typeface="ArialMT"/>
              </a:rPr>
              <a:t>proteínas</a:t>
            </a:r>
            <a:r>
              <a:rPr lang="es-ES" sz="1800" dirty="0">
                <a:solidFill>
                  <a:schemeClr val="tx1"/>
                </a:solidFill>
                <a:effectLst/>
                <a:latin typeface="ArialMT"/>
              </a:rPr>
              <a:t>. </a:t>
            </a:r>
          </a:p>
          <a:p>
            <a:r>
              <a:rPr lang="es-ES" sz="1800" dirty="0">
                <a:solidFill>
                  <a:schemeClr val="tx1"/>
                </a:solidFill>
                <a:effectLst/>
                <a:latin typeface="ArialMT"/>
              </a:rPr>
              <a:t>• Insuficiencia </a:t>
            </a:r>
            <a:r>
              <a:rPr lang="es-ES" sz="1800" dirty="0" err="1">
                <a:solidFill>
                  <a:schemeClr val="tx1"/>
                </a:solidFill>
                <a:effectLst/>
                <a:latin typeface="ArialMT"/>
              </a:rPr>
              <a:t>hepática</a:t>
            </a:r>
            <a:r>
              <a:rPr lang="es-ES" sz="1800" dirty="0">
                <a:solidFill>
                  <a:schemeClr val="tx1"/>
                </a:solidFill>
                <a:effectLst/>
                <a:latin typeface="ArialMT"/>
              </a:rPr>
              <a:t>.</a:t>
            </a:r>
            <a:br>
              <a:rPr lang="es-ES" sz="1800" dirty="0">
                <a:solidFill>
                  <a:schemeClr val="tx1"/>
                </a:solidFill>
                <a:effectLst/>
                <a:latin typeface="ArialMT"/>
              </a:rPr>
            </a:br>
            <a:r>
              <a:rPr lang="es-ES" sz="1800" dirty="0">
                <a:solidFill>
                  <a:schemeClr val="tx1"/>
                </a:solidFill>
                <a:effectLst/>
                <a:latin typeface="ArialMT"/>
              </a:rPr>
              <a:t>• </a:t>
            </a:r>
            <a:r>
              <a:rPr lang="es-ES" sz="1800" dirty="0" err="1">
                <a:solidFill>
                  <a:schemeClr val="tx1"/>
                </a:solidFill>
                <a:effectLst/>
                <a:latin typeface="ArialMT"/>
              </a:rPr>
              <a:t>Malnutrición</a:t>
            </a:r>
            <a:r>
              <a:rPr lang="es-ES" sz="1800" dirty="0">
                <a:solidFill>
                  <a:schemeClr val="tx1"/>
                </a:solidFill>
                <a:effectLst/>
                <a:latin typeface="ArialMT"/>
              </a:rPr>
              <a:t>. </a:t>
            </a:r>
            <a:endParaRPr lang="es-ES" dirty="0">
              <a:solidFill>
                <a:schemeClr val="tx1"/>
              </a:solidFill>
              <a:effectLst/>
            </a:endParaRP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3E4ABAC2-BE71-4068-7F46-9736C0D47E02}"/>
              </a:ext>
            </a:extLst>
          </p:cNvPr>
          <p:cNvSpPr/>
          <p:nvPr/>
        </p:nvSpPr>
        <p:spPr>
          <a:xfrm>
            <a:off x="6096000" y="411480"/>
            <a:ext cx="4693920" cy="227076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dirty="0">
                <a:solidFill>
                  <a:srgbClr val="2D2D2D"/>
                </a:solidFill>
                <a:effectLst/>
                <a:latin typeface="Arial" panose="020B0604020202020204" pitchFamily="34" charset="0"/>
              </a:rPr>
              <a:t> DISMINUCIÓN DE LA PRESIÓN ONCÓTICA (HIPOALBUMINEMIA) </a:t>
            </a:r>
            <a:endParaRPr lang="es-ES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37649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ipse 5">
            <a:extLst>
              <a:ext uri="{FF2B5EF4-FFF2-40B4-BE49-F238E27FC236}">
                <a16:creationId xmlns:a16="http://schemas.microsoft.com/office/drawing/2014/main" id="{0DF48F06-F80D-35E5-F900-441946F5DD37}"/>
              </a:ext>
            </a:extLst>
          </p:cNvPr>
          <p:cNvSpPr/>
          <p:nvPr/>
        </p:nvSpPr>
        <p:spPr>
          <a:xfrm>
            <a:off x="981455" y="674250"/>
            <a:ext cx="2796540" cy="1909691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800" b="1" dirty="0">
                <a:solidFill>
                  <a:srgbClr val="2D2D2D"/>
                </a:solidFill>
                <a:effectLst/>
                <a:latin typeface="Arial" panose="020B0604020202020204" pitchFamily="34" charset="0"/>
              </a:rPr>
              <a:t>Aumento de la permeabilidad capilar </a:t>
            </a:r>
            <a:endParaRPr lang="es-ES" dirty="0">
              <a:effectLst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512B61D0-0BE7-B6EB-91F0-893FC8E4CCCC}"/>
              </a:ext>
            </a:extLst>
          </p:cNvPr>
          <p:cNvSpPr/>
          <p:nvPr/>
        </p:nvSpPr>
        <p:spPr>
          <a:xfrm>
            <a:off x="4828285" y="674250"/>
            <a:ext cx="2796540" cy="1909691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800" b="1" dirty="0">
                <a:solidFill>
                  <a:srgbClr val="2D2D2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s-ES" sz="1800" b="1" dirty="0" err="1">
                <a:solidFill>
                  <a:srgbClr val="2D2D2D"/>
                </a:solidFill>
                <a:effectLst/>
                <a:latin typeface="Arial" panose="020B0604020202020204" pitchFamily="34" charset="0"/>
              </a:rPr>
              <a:t>Obstrucción</a:t>
            </a:r>
            <a:r>
              <a:rPr lang="es-ES" sz="1800" b="1" dirty="0">
                <a:solidFill>
                  <a:srgbClr val="2D2D2D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s-ES" sz="1800" b="1" dirty="0" err="1">
                <a:solidFill>
                  <a:srgbClr val="2D2D2D"/>
                </a:solidFill>
                <a:effectLst/>
                <a:latin typeface="Arial" panose="020B0604020202020204" pitchFamily="34" charset="0"/>
              </a:rPr>
              <a:t>linfática</a:t>
            </a:r>
            <a:br>
              <a:rPr lang="es-ES" sz="1800" b="1" dirty="0">
                <a:solidFill>
                  <a:srgbClr val="2D2D2D"/>
                </a:solidFill>
                <a:effectLst/>
                <a:latin typeface="Arial" panose="020B0604020202020204" pitchFamily="34" charset="0"/>
              </a:rPr>
            </a:br>
            <a:endParaRPr lang="es-ES" dirty="0">
              <a:effectLst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48EF78F-D21C-B41F-4AD9-2B4EBD4F8629}"/>
              </a:ext>
            </a:extLst>
          </p:cNvPr>
          <p:cNvSpPr/>
          <p:nvPr/>
        </p:nvSpPr>
        <p:spPr>
          <a:xfrm>
            <a:off x="745488" y="2930010"/>
            <a:ext cx="2796540" cy="267678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800" dirty="0">
                <a:solidFill>
                  <a:schemeClr val="tx1"/>
                </a:solidFill>
                <a:effectLst/>
                <a:latin typeface="ArialMT"/>
              </a:rPr>
              <a:t>• Quemaduras.</a:t>
            </a:r>
            <a:br>
              <a:rPr lang="es-ES" sz="1800" dirty="0">
                <a:solidFill>
                  <a:schemeClr val="tx1"/>
                </a:solidFill>
                <a:effectLst/>
                <a:latin typeface="ArialMT"/>
              </a:rPr>
            </a:br>
            <a:r>
              <a:rPr lang="es-ES" sz="1800" dirty="0">
                <a:solidFill>
                  <a:schemeClr val="tx1"/>
                </a:solidFill>
                <a:effectLst/>
                <a:latin typeface="ArialMT"/>
              </a:rPr>
              <a:t>• Alergias, angioedema.</a:t>
            </a:r>
            <a:br>
              <a:rPr lang="es-ES" sz="1800" dirty="0">
                <a:solidFill>
                  <a:schemeClr val="tx1"/>
                </a:solidFill>
                <a:effectLst/>
                <a:latin typeface="ArialMT"/>
              </a:rPr>
            </a:br>
            <a:r>
              <a:rPr lang="es-ES" sz="1800" dirty="0">
                <a:solidFill>
                  <a:schemeClr val="tx1"/>
                </a:solidFill>
                <a:effectLst/>
                <a:latin typeface="ArialMT"/>
              </a:rPr>
              <a:t>• </a:t>
            </a:r>
            <a:r>
              <a:rPr lang="es-ES" sz="1800" dirty="0" err="1">
                <a:solidFill>
                  <a:schemeClr val="tx1"/>
                </a:solidFill>
                <a:effectLst/>
                <a:latin typeface="ArialMT"/>
              </a:rPr>
              <a:t>Síndrome</a:t>
            </a:r>
            <a:r>
              <a:rPr lang="es-ES" sz="1800" dirty="0">
                <a:solidFill>
                  <a:schemeClr val="tx1"/>
                </a:solidFill>
                <a:effectLst/>
                <a:latin typeface="ArialMT"/>
              </a:rPr>
              <a:t> de </a:t>
            </a:r>
            <a:r>
              <a:rPr lang="es-ES" sz="1800" dirty="0" err="1">
                <a:solidFill>
                  <a:schemeClr val="tx1"/>
                </a:solidFill>
                <a:effectLst/>
                <a:latin typeface="ArialMT"/>
              </a:rPr>
              <a:t>distrés</a:t>
            </a:r>
            <a:r>
              <a:rPr lang="es-ES" sz="1800" dirty="0">
                <a:solidFill>
                  <a:schemeClr val="tx1"/>
                </a:solidFill>
                <a:effectLst/>
                <a:latin typeface="ArialMT"/>
              </a:rPr>
              <a:t> respiratorio del adulto.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chemeClr val="tx1"/>
                </a:solidFill>
                <a:effectLst/>
                <a:latin typeface="ArialMT"/>
              </a:rPr>
              <a:t>Diabetes mellitus. </a:t>
            </a:r>
            <a:endParaRPr lang="es-ES" dirty="0">
              <a:solidFill>
                <a:schemeClr val="tx1"/>
              </a:solidFill>
              <a:effectLst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C84357D-3AC0-C5C9-5CAA-DE2F8B0B264F}"/>
              </a:ext>
            </a:extLst>
          </p:cNvPr>
          <p:cNvSpPr/>
          <p:nvPr/>
        </p:nvSpPr>
        <p:spPr>
          <a:xfrm>
            <a:off x="4728463" y="2930010"/>
            <a:ext cx="2996184" cy="284988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800" dirty="0">
                <a:solidFill>
                  <a:schemeClr val="tx1"/>
                </a:solidFill>
                <a:effectLst/>
                <a:latin typeface="ArialMT"/>
              </a:rPr>
              <a:t>• </a:t>
            </a:r>
            <a:r>
              <a:rPr lang="es-ES" sz="1800" dirty="0" err="1">
                <a:solidFill>
                  <a:schemeClr val="tx1"/>
                </a:solidFill>
                <a:effectLst/>
                <a:latin typeface="ArialMT"/>
              </a:rPr>
              <a:t>Resección</a:t>
            </a:r>
            <a:r>
              <a:rPr lang="es-ES" sz="1800" dirty="0">
                <a:solidFill>
                  <a:schemeClr val="tx1"/>
                </a:solidFill>
                <a:effectLst/>
                <a:latin typeface="ArialMT"/>
              </a:rPr>
              <a:t> </a:t>
            </a:r>
            <a:r>
              <a:rPr lang="es-ES" sz="1800" dirty="0" err="1">
                <a:solidFill>
                  <a:schemeClr val="tx1"/>
                </a:solidFill>
                <a:effectLst/>
                <a:latin typeface="ArialMT"/>
              </a:rPr>
              <a:t>nódulos</a:t>
            </a:r>
            <a:r>
              <a:rPr lang="es-ES" sz="1800" dirty="0">
                <a:solidFill>
                  <a:schemeClr val="tx1"/>
                </a:solidFill>
                <a:effectLst/>
                <a:latin typeface="ArialMT"/>
              </a:rPr>
              <a:t> </a:t>
            </a:r>
            <a:r>
              <a:rPr lang="es-ES" sz="1800" dirty="0" err="1">
                <a:solidFill>
                  <a:schemeClr val="tx1"/>
                </a:solidFill>
                <a:effectLst/>
                <a:latin typeface="ArialMT"/>
              </a:rPr>
              <a:t>linfáticos</a:t>
            </a:r>
            <a:r>
              <a:rPr lang="es-ES" sz="1800" dirty="0">
                <a:solidFill>
                  <a:schemeClr val="tx1"/>
                </a:solidFill>
                <a:effectLst/>
                <a:latin typeface="ArialMT"/>
              </a:rPr>
              <a:t>. </a:t>
            </a:r>
          </a:p>
          <a:p>
            <a:r>
              <a:rPr lang="es-ES" sz="1800" dirty="0">
                <a:solidFill>
                  <a:schemeClr val="tx1"/>
                </a:solidFill>
                <a:effectLst/>
                <a:latin typeface="ArialMT"/>
              </a:rPr>
              <a:t>• Hipotiroidismo.</a:t>
            </a:r>
            <a:br>
              <a:rPr lang="es-ES" sz="1800" dirty="0">
                <a:solidFill>
                  <a:schemeClr val="tx1"/>
                </a:solidFill>
                <a:effectLst/>
                <a:latin typeface="ArialMT"/>
              </a:rPr>
            </a:br>
            <a:r>
              <a:rPr lang="es-ES" sz="1800" dirty="0">
                <a:solidFill>
                  <a:schemeClr val="tx1"/>
                </a:solidFill>
                <a:effectLst/>
                <a:latin typeface="ArialMT"/>
              </a:rPr>
              <a:t>• Ascitis maligna.</a:t>
            </a:r>
            <a:br>
              <a:rPr lang="es-ES" sz="1800" dirty="0">
                <a:solidFill>
                  <a:schemeClr val="tx1"/>
                </a:solidFill>
                <a:effectLst/>
                <a:latin typeface="ArialMT"/>
              </a:rPr>
            </a:br>
            <a:r>
              <a:rPr lang="es-ES" sz="1800" dirty="0">
                <a:solidFill>
                  <a:schemeClr val="tx1"/>
                </a:solidFill>
                <a:effectLst/>
                <a:latin typeface="ArialMT"/>
              </a:rPr>
              <a:t>• Neoplasia </a:t>
            </a:r>
            <a:r>
              <a:rPr lang="es-ES" sz="1800" dirty="0" err="1">
                <a:solidFill>
                  <a:schemeClr val="tx1"/>
                </a:solidFill>
                <a:effectLst/>
                <a:latin typeface="ArialMT"/>
              </a:rPr>
              <a:t>pélvica</a:t>
            </a:r>
            <a:r>
              <a:rPr lang="es-ES" sz="1800" dirty="0">
                <a:solidFill>
                  <a:schemeClr val="tx1"/>
                </a:solidFill>
                <a:effectLst/>
                <a:latin typeface="ArialMT"/>
              </a:rPr>
              <a:t>. </a:t>
            </a:r>
            <a:endParaRPr lang="es-ES" dirty="0">
              <a:solidFill>
                <a:schemeClr val="tx1"/>
              </a:solidFill>
              <a:effectLst/>
            </a:endParaRPr>
          </a:p>
        </p:txBody>
      </p:sp>
      <p:pic>
        <p:nvPicPr>
          <p:cNvPr id="2050" name="Picture 2" descr="Lección 11">
            <a:extLst>
              <a:ext uri="{FF2B5EF4-FFF2-40B4-BE49-F238E27FC236}">
                <a16:creationId xmlns:a16="http://schemas.microsoft.com/office/drawing/2014/main" id="{66A77AB5-3716-9A08-773E-B8CD4C897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4007" y="492445"/>
            <a:ext cx="3568700" cy="227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B28C13B7-EA1C-8920-D847-A3BB90C42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1082" y="2960490"/>
            <a:ext cx="2316956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553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BC53FB-6056-740B-1855-295190EAF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4536" y="248920"/>
            <a:ext cx="6044184" cy="1035812"/>
          </a:xfrm>
        </p:spPr>
        <p:txBody>
          <a:bodyPr/>
          <a:lstStyle/>
          <a:p>
            <a:r>
              <a:rPr lang="es-ES" dirty="0"/>
              <a:t>¿UNILATERAL O BILATERAL?</a:t>
            </a:r>
          </a:p>
        </p:txBody>
      </p:sp>
      <p:graphicFrame>
        <p:nvGraphicFramePr>
          <p:cNvPr id="10" name="Marcador de contenido 9">
            <a:extLst>
              <a:ext uri="{FF2B5EF4-FFF2-40B4-BE49-F238E27FC236}">
                <a16:creationId xmlns:a16="http://schemas.microsoft.com/office/drawing/2014/main" id="{0DB0ADDC-9FF1-A3E2-A1FD-B111E1D91D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8152087"/>
              </p:ext>
            </p:extLst>
          </p:nvPr>
        </p:nvGraphicFramePr>
        <p:xfrm>
          <a:off x="746760" y="1965960"/>
          <a:ext cx="9214803" cy="4643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77894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9D6C209E-D52E-42C4-4A49-80043B510F15}"/>
              </a:ext>
            </a:extLst>
          </p:cNvPr>
          <p:cNvSpPr/>
          <p:nvPr/>
        </p:nvSpPr>
        <p:spPr>
          <a:xfrm>
            <a:off x="1470660" y="450392"/>
            <a:ext cx="2026920" cy="12649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TVP</a:t>
            </a:r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E2AFE1B3-12A8-F309-97A9-04D0FB97630D}"/>
              </a:ext>
            </a:extLst>
          </p:cNvPr>
          <p:cNvSpPr/>
          <p:nvPr/>
        </p:nvSpPr>
        <p:spPr>
          <a:xfrm>
            <a:off x="5753100" y="428344"/>
            <a:ext cx="2026920" cy="12649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ISQUEMIA ARTERIAL PERIFERICA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E277874-9B01-DD66-0301-FEFE4161554A}"/>
              </a:ext>
            </a:extLst>
          </p:cNvPr>
          <p:cNvSpPr/>
          <p:nvPr/>
        </p:nvSpPr>
        <p:spPr>
          <a:xfrm>
            <a:off x="149861" y="1870893"/>
            <a:ext cx="4833619" cy="2780488"/>
          </a:xfrm>
          <a:prstGeom prst="rect">
            <a:avLst/>
          </a:prstGeom>
          <a:solidFill>
            <a:schemeClr val="accent1">
              <a:alpha val="49777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800" dirty="0">
                <a:solidFill>
                  <a:schemeClr val="bg1"/>
                </a:solidFill>
                <a:effectLst/>
              </a:rPr>
              <a:t>-</a:t>
            </a:r>
            <a:r>
              <a:rPr lang="es-ES" sz="1800" dirty="0" err="1">
                <a:solidFill>
                  <a:schemeClr val="bg1"/>
                </a:solidFill>
                <a:effectLst/>
              </a:rPr>
              <a:t>Cordón</a:t>
            </a:r>
            <a:r>
              <a:rPr lang="es-ES" sz="1800" dirty="0">
                <a:solidFill>
                  <a:schemeClr val="bg1"/>
                </a:solidFill>
                <a:effectLst/>
              </a:rPr>
              <a:t> venoso palpable.</a:t>
            </a:r>
            <a:br>
              <a:rPr lang="es-ES" sz="1800" dirty="0">
                <a:solidFill>
                  <a:schemeClr val="bg1"/>
                </a:solidFill>
                <a:effectLst/>
              </a:rPr>
            </a:br>
            <a:r>
              <a:rPr lang="es-ES" sz="1800" dirty="0">
                <a:solidFill>
                  <a:schemeClr val="bg1"/>
                </a:solidFill>
                <a:effectLst/>
              </a:rPr>
              <a:t>-Edema o </a:t>
            </a:r>
            <a:r>
              <a:rPr lang="es-ES" sz="1800" dirty="0" err="1">
                <a:solidFill>
                  <a:schemeClr val="bg1"/>
                </a:solidFill>
                <a:effectLst/>
              </a:rPr>
              <a:t>tumefacción</a:t>
            </a:r>
            <a:r>
              <a:rPr lang="es-ES" sz="1800" dirty="0">
                <a:solidFill>
                  <a:schemeClr val="bg1"/>
                </a:solidFill>
                <a:effectLst/>
              </a:rPr>
              <a:t> unilateral, con diferencia de </a:t>
            </a:r>
            <a:r>
              <a:rPr lang="es-ES" sz="1800" dirty="0" err="1">
                <a:solidFill>
                  <a:schemeClr val="bg1"/>
                </a:solidFill>
                <a:effectLst/>
              </a:rPr>
              <a:t>diámetro</a:t>
            </a:r>
            <a:r>
              <a:rPr lang="es-ES" sz="1800" dirty="0">
                <a:solidFill>
                  <a:schemeClr val="bg1"/>
                </a:solidFill>
                <a:effectLst/>
              </a:rPr>
              <a:t> en muslo o pantorrilla.</a:t>
            </a:r>
          </a:p>
          <a:p>
            <a:r>
              <a:rPr lang="es-ES" sz="1800" dirty="0">
                <a:solidFill>
                  <a:schemeClr val="bg1"/>
                </a:solidFill>
                <a:effectLst/>
              </a:rPr>
              <a:t>- Calor, eritema y sensibilidad unilateral.</a:t>
            </a:r>
            <a:br>
              <a:rPr lang="es-ES" sz="1800" dirty="0">
                <a:solidFill>
                  <a:schemeClr val="bg1"/>
                </a:solidFill>
                <a:effectLst/>
              </a:rPr>
            </a:br>
            <a:r>
              <a:rPr lang="es-ES" sz="1800" dirty="0">
                <a:solidFill>
                  <a:schemeClr val="bg1"/>
                </a:solidFill>
                <a:effectLst/>
              </a:rPr>
              <a:t>-</a:t>
            </a:r>
            <a:r>
              <a:rPr lang="es-ES" sz="1800" dirty="0">
                <a:solidFill>
                  <a:srgbClr val="C00000"/>
                </a:solidFill>
                <a:effectLst/>
              </a:rPr>
              <a:t>Dolor</a:t>
            </a:r>
            <a:r>
              <a:rPr lang="es-ES" sz="1800" dirty="0">
                <a:solidFill>
                  <a:schemeClr val="bg1"/>
                </a:solidFill>
                <a:effectLst/>
              </a:rPr>
              <a:t> o sensibilidad aumentada en el trayecto de venas mayores.</a:t>
            </a:r>
          </a:p>
          <a:p>
            <a:r>
              <a:rPr lang="es-ES" sz="1800" dirty="0">
                <a:solidFill>
                  <a:schemeClr val="bg1"/>
                </a:solidFill>
                <a:effectLst/>
              </a:rPr>
              <a:t>-HOMANS ++</a:t>
            </a:r>
          </a:p>
          <a:p>
            <a:r>
              <a:rPr lang="es-ES" dirty="0">
                <a:solidFill>
                  <a:schemeClr val="bg1"/>
                </a:solidFill>
              </a:rPr>
              <a:t>-ECO-DOPPLER</a:t>
            </a:r>
          </a:p>
          <a:p>
            <a:r>
              <a:rPr lang="es-ES" sz="1800" dirty="0">
                <a:solidFill>
                  <a:schemeClr val="bg1"/>
                </a:solidFill>
                <a:effectLst/>
              </a:rPr>
              <a:t>-Dímer</a:t>
            </a:r>
            <a:r>
              <a:rPr lang="es-ES" dirty="0">
                <a:solidFill>
                  <a:schemeClr val="bg1"/>
                </a:solidFill>
              </a:rPr>
              <a:t>o D &gt;500</a:t>
            </a:r>
            <a:br>
              <a:rPr lang="es-ES" sz="1800" dirty="0">
                <a:solidFill>
                  <a:schemeClr val="bg1"/>
                </a:solidFill>
                <a:effectLst/>
              </a:rPr>
            </a:br>
            <a:r>
              <a:rPr lang="es-ES" sz="1800" dirty="0">
                <a:solidFill>
                  <a:schemeClr val="bg1"/>
                </a:solidFill>
                <a:effectLst/>
              </a:rPr>
              <a:t> -</a:t>
            </a:r>
            <a:r>
              <a:rPr lang="es-ES" sz="1800" dirty="0" err="1">
                <a:solidFill>
                  <a:schemeClr val="bg1"/>
                </a:solidFill>
                <a:effectLst/>
              </a:rPr>
              <a:t>Puntuacion</a:t>
            </a:r>
            <a:r>
              <a:rPr lang="es-ES" sz="1800" dirty="0">
                <a:solidFill>
                  <a:schemeClr val="bg1"/>
                </a:solidFill>
                <a:effectLst/>
              </a:rPr>
              <a:t> de Wells</a:t>
            </a:r>
            <a:endParaRPr lang="es-ES" dirty="0">
              <a:effectLst/>
            </a:endParaRPr>
          </a:p>
        </p:txBody>
      </p:sp>
      <p:pic>
        <p:nvPicPr>
          <p:cNvPr id="3074" name="Picture 2" descr="Trombosis venosa profunda - ileofemoral: MedlinePlus enciclopedia médica  illustración">
            <a:extLst>
              <a:ext uri="{FF2B5EF4-FFF2-40B4-BE49-F238E27FC236}">
                <a16:creationId xmlns:a16="http://schemas.microsoft.com/office/drawing/2014/main" id="{80A73E26-6650-1391-C940-B0A53D902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" y="4806962"/>
            <a:ext cx="3200400" cy="199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C5949290-FB29-B452-3E9C-14830D87CA64}"/>
              </a:ext>
            </a:extLst>
          </p:cNvPr>
          <p:cNvSpPr/>
          <p:nvPr/>
        </p:nvSpPr>
        <p:spPr>
          <a:xfrm>
            <a:off x="5356860" y="1802724"/>
            <a:ext cx="2827020" cy="2190156"/>
          </a:xfrm>
          <a:prstGeom prst="rect">
            <a:avLst/>
          </a:prstGeom>
          <a:solidFill>
            <a:schemeClr val="accent1">
              <a:alpha val="49741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800" dirty="0">
                <a:solidFill>
                  <a:schemeClr val="bg1"/>
                </a:solidFill>
                <a:effectLst/>
              </a:rPr>
              <a:t>Derivar a hospital si:</a:t>
            </a:r>
          </a:p>
          <a:p>
            <a:r>
              <a:rPr lang="es-ES" dirty="0">
                <a:solidFill>
                  <a:schemeClr val="bg1"/>
                </a:solidFill>
              </a:rPr>
              <a:t>-E</a:t>
            </a:r>
            <a:r>
              <a:rPr lang="es-ES" sz="1800" dirty="0">
                <a:solidFill>
                  <a:schemeClr val="bg1"/>
                </a:solidFill>
                <a:effectLst/>
              </a:rPr>
              <a:t>dema unilateral</a:t>
            </a:r>
          </a:p>
          <a:p>
            <a:r>
              <a:rPr lang="es-ES" dirty="0">
                <a:solidFill>
                  <a:schemeClr val="bg1"/>
                </a:solidFill>
              </a:rPr>
              <a:t>-D</a:t>
            </a:r>
            <a:r>
              <a:rPr lang="es-ES" sz="1800" dirty="0">
                <a:solidFill>
                  <a:schemeClr val="bg1"/>
                </a:solidFill>
                <a:effectLst/>
              </a:rPr>
              <a:t>olor </a:t>
            </a:r>
          </a:p>
          <a:p>
            <a:r>
              <a:rPr lang="es-ES" sz="1800" dirty="0">
                <a:solidFill>
                  <a:schemeClr val="bg1"/>
                </a:solidFill>
                <a:effectLst/>
              </a:rPr>
              <a:t>-Inicio </a:t>
            </a:r>
            <a:r>
              <a:rPr lang="es-ES" sz="1800" dirty="0" err="1">
                <a:solidFill>
                  <a:schemeClr val="bg1"/>
                </a:solidFill>
                <a:effectLst/>
              </a:rPr>
              <a:t>súbito</a:t>
            </a:r>
            <a:r>
              <a:rPr lang="es-ES" sz="1800" dirty="0">
                <a:solidFill>
                  <a:schemeClr val="bg1"/>
                </a:solidFill>
                <a:effectLst/>
              </a:rPr>
              <a:t> que se </a:t>
            </a:r>
            <a:r>
              <a:rPr lang="es-ES" sz="1800" dirty="0" err="1">
                <a:solidFill>
                  <a:schemeClr val="bg1"/>
                </a:solidFill>
                <a:effectLst/>
              </a:rPr>
              <a:t>acompaña</a:t>
            </a:r>
            <a:r>
              <a:rPr lang="es-ES" sz="1800" dirty="0">
                <a:solidFill>
                  <a:schemeClr val="bg1"/>
                </a:solidFill>
                <a:effectLst/>
              </a:rPr>
              <a:t> de frialdad, palidez y ausencia de puls</a:t>
            </a:r>
            <a:r>
              <a:rPr lang="es-ES" dirty="0">
                <a:solidFill>
                  <a:schemeClr val="bg1"/>
                </a:solidFill>
              </a:rPr>
              <a:t>o</a:t>
            </a:r>
            <a:endParaRPr lang="es-ES" dirty="0">
              <a:solidFill>
                <a:schemeClr val="bg1"/>
              </a:solidFill>
              <a:effectLst/>
            </a:endParaRPr>
          </a:p>
        </p:txBody>
      </p:sp>
      <p:pic>
        <p:nvPicPr>
          <p:cNvPr id="16" name="Imagen 15" descr="Mano de una persona&#10;&#10;Descripción generada automáticamente con confianza baja">
            <a:extLst>
              <a:ext uri="{FF2B5EF4-FFF2-40B4-BE49-F238E27FC236}">
                <a16:creationId xmlns:a16="http://schemas.microsoft.com/office/drawing/2014/main" id="{4523ECBD-2661-09EA-91D6-17FAC35D0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7260" y="1802724"/>
            <a:ext cx="3471753" cy="1859280"/>
          </a:xfrm>
          <a:prstGeom prst="rect">
            <a:avLst/>
          </a:prstGeom>
        </p:spPr>
      </p:pic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31A83437-7212-769D-9C1D-27ECCD11C6E2}"/>
              </a:ext>
            </a:extLst>
          </p:cNvPr>
          <p:cNvSpPr/>
          <p:nvPr/>
        </p:nvSpPr>
        <p:spPr>
          <a:xfrm>
            <a:off x="5715001" y="4118535"/>
            <a:ext cx="2194559" cy="11240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CELULITIS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B6CD5C7D-F8BF-E95C-5C1D-1D5F78327EB8}"/>
              </a:ext>
            </a:extLst>
          </p:cNvPr>
          <p:cNvSpPr/>
          <p:nvPr/>
        </p:nvSpPr>
        <p:spPr>
          <a:xfrm>
            <a:off x="5494020" y="5396055"/>
            <a:ext cx="2910840" cy="1351367"/>
          </a:xfrm>
          <a:prstGeom prst="rect">
            <a:avLst/>
          </a:prstGeom>
          <a:solidFill>
            <a:schemeClr val="accent1">
              <a:alpha val="50331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/>
              <a:t>-</a:t>
            </a:r>
            <a:r>
              <a:rPr lang="es-ES" dirty="0">
                <a:solidFill>
                  <a:srgbClr val="C00000"/>
                </a:solidFill>
              </a:rPr>
              <a:t>Dolor</a:t>
            </a:r>
            <a:r>
              <a:rPr lang="es-ES" dirty="0"/>
              <a:t> </a:t>
            </a:r>
            <a:r>
              <a:rPr lang="es-ES" dirty="0" err="1"/>
              <a:t>circunscirito</a:t>
            </a:r>
            <a:endParaRPr lang="es-ES" dirty="0"/>
          </a:p>
          <a:p>
            <a:r>
              <a:rPr lang="es-ES" dirty="0"/>
              <a:t>-Eritema</a:t>
            </a:r>
          </a:p>
          <a:p>
            <a:r>
              <a:rPr lang="es-ES" dirty="0"/>
              <a:t>-</a:t>
            </a:r>
            <a:r>
              <a:rPr lang="es-ES" dirty="0" err="1"/>
              <a:t>Tumefaccion</a:t>
            </a:r>
            <a:endParaRPr lang="es-ES" dirty="0"/>
          </a:p>
          <a:p>
            <a:r>
              <a:rPr lang="es-ES" dirty="0"/>
              <a:t>-Calor</a:t>
            </a:r>
          </a:p>
        </p:txBody>
      </p:sp>
      <p:pic>
        <p:nvPicPr>
          <p:cNvPr id="19" name="Picture 4" descr="Celulitis en miembro inferior derecho">
            <a:extLst>
              <a:ext uri="{FF2B5EF4-FFF2-40B4-BE49-F238E27FC236}">
                <a16:creationId xmlns:a16="http://schemas.microsoft.com/office/drawing/2014/main" id="{08EA7170-9EEF-4B1E-D7D3-CC0EBBC01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613" y="4651381"/>
            <a:ext cx="3200400" cy="198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558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3A8EF442-5745-7B72-D258-D58786A05914}"/>
              </a:ext>
            </a:extLst>
          </p:cNvPr>
          <p:cNvSpPr/>
          <p:nvPr/>
        </p:nvSpPr>
        <p:spPr>
          <a:xfrm>
            <a:off x="1543050" y="426720"/>
            <a:ext cx="2026920" cy="13258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LINFANGITIS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05A33AA-BF6E-FE2F-5EC8-184DCCB51D8C}"/>
              </a:ext>
            </a:extLst>
          </p:cNvPr>
          <p:cNvSpPr txBox="1"/>
          <p:nvPr/>
        </p:nvSpPr>
        <p:spPr>
          <a:xfrm>
            <a:off x="1143000" y="2301240"/>
            <a:ext cx="96926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2D2D2D"/>
              </a:solidFill>
              <a:latin typeface="ArialMT"/>
            </a:endParaRPr>
          </a:p>
          <a:p>
            <a:endParaRPr lang="es-ES" dirty="0">
              <a:solidFill>
                <a:srgbClr val="2D2D2D"/>
              </a:solidFill>
              <a:effectLst/>
              <a:latin typeface="ArialMT"/>
            </a:endParaRPr>
          </a:p>
          <a:p>
            <a:endParaRPr lang="es-ES" dirty="0">
              <a:solidFill>
                <a:srgbClr val="2D2D2D"/>
              </a:solidFill>
              <a:latin typeface="ArialMT"/>
            </a:endParaRPr>
          </a:p>
          <a:p>
            <a:endParaRPr lang="es-ES" dirty="0">
              <a:solidFill>
                <a:srgbClr val="2D2D2D"/>
              </a:solidFill>
              <a:effectLst/>
              <a:latin typeface="ArialMT"/>
            </a:endParaRPr>
          </a:p>
          <a:p>
            <a:endParaRPr lang="es-ES" dirty="0">
              <a:solidFill>
                <a:srgbClr val="2D2D2D"/>
              </a:solidFill>
              <a:latin typeface="ArialMT"/>
            </a:endParaRPr>
          </a:p>
          <a:p>
            <a:endParaRPr lang="es-ES" dirty="0">
              <a:solidFill>
                <a:srgbClr val="2D2D2D"/>
              </a:solidFill>
              <a:effectLst/>
              <a:latin typeface="ArialMT"/>
            </a:endParaRPr>
          </a:p>
          <a:p>
            <a:endParaRPr lang="es-ES" dirty="0">
              <a:solidFill>
                <a:srgbClr val="2D2D2D"/>
              </a:solidFill>
              <a:latin typeface="ArialMT"/>
            </a:endParaRPr>
          </a:p>
          <a:p>
            <a:endParaRPr lang="es-ES" dirty="0">
              <a:solidFill>
                <a:srgbClr val="2D2D2D"/>
              </a:solidFill>
              <a:effectLst/>
              <a:latin typeface="ArialMT"/>
            </a:endParaRPr>
          </a:p>
          <a:p>
            <a:endParaRPr lang="es-ES" dirty="0">
              <a:effectLst/>
            </a:endParaRPr>
          </a:p>
        </p:txBody>
      </p:sp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B8E0811B-B944-B652-1F5B-AB58B9BA79B9}"/>
              </a:ext>
            </a:extLst>
          </p:cNvPr>
          <p:cNvSpPr/>
          <p:nvPr/>
        </p:nvSpPr>
        <p:spPr>
          <a:xfrm>
            <a:off x="1143000" y="1935480"/>
            <a:ext cx="6309360" cy="4312920"/>
          </a:xfrm>
          <a:prstGeom prst="roundRect">
            <a:avLst/>
          </a:prstGeom>
          <a:solidFill>
            <a:schemeClr val="accent1">
              <a:alpha val="50287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chemeClr val="bg1"/>
                </a:solidFill>
                <a:effectLst/>
              </a:rPr>
              <a:t>La linfangitis es un proceso inflamatorio de los vasos </a:t>
            </a:r>
            <a:r>
              <a:rPr lang="es-ES" sz="1800" dirty="0" err="1">
                <a:solidFill>
                  <a:schemeClr val="bg1"/>
                </a:solidFill>
                <a:effectLst/>
              </a:rPr>
              <a:t>linfáticos</a:t>
            </a:r>
            <a:r>
              <a:rPr lang="es-ES" sz="1800" dirty="0">
                <a:solidFill>
                  <a:schemeClr val="bg1"/>
                </a:solidFill>
                <a:effectLst/>
              </a:rPr>
              <a:t> por causas infecciosas o no infecciosas.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bg1"/>
                </a:solidFill>
              </a:rPr>
              <a:t>Etiología</a:t>
            </a:r>
            <a:r>
              <a:rPr lang="es-ES" dirty="0">
                <a:solidFill>
                  <a:schemeClr val="bg1"/>
                </a:solidFill>
              </a:rPr>
              <a:t>: </a:t>
            </a:r>
            <a:r>
              <a:rPr lang="es-ES" dirty="0" err="1">
                <a:solidFill>
                  <a:schemeClr val="bg1"/>
                </a:solidFill>
              </a:rPr>
              <a:t>Streptococcus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pyogenes</a:t>
            </a:r>
            <a:r>
              <a:rPr lang="es-ES" dirty="0">
                <a:solidFill>
                  <a:schemeClr val="bg1"/>
                </a:solidFill>
              </a:rPr>
              <a:t>, el </a:t>
            </a:r>
            <a:r>
              <a:rPr lang="es-ES" dirty="0" err="1">
                <a:solidFill>
                  <a:schemeClr val="bg1"/>
                </a:solidFill>
              </a:rPr>
              <a:t>Staphylococcus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aureus</a:t>
            </a:r>
            <a:r>
              <a:rPr lang="es-ES" dirty="0">
                <a:solidFill>
                  <a:schemeClr val="bg1"/>
                </a:solidFill>
              </a:rPr>
              <a:t> y </a:t>
            </a:r>
            <a:r>
              <a:rPr lang="es-ES" dirty="0" err="1">
                <a:solidFill>
                  <a:schemeClr val="bg1"/>
                </a:solidFill>
              </a:rPr>
              <a:t>más</a:t>
            </a:r>
            <a:r>
              <a:rPr lang="es-ES" dirty="0">
                <a:solidFill>
                  <a:schemeClr val="bg1"/>
                </a:solidFill>
              </a:rPr>
              <a:t> raramente el virus del herpes simple, la </a:t>
            </a:r>
            <a:r>
              <a:rPr lang="es-ES" dirty="0" err="1">
                <a:solidFill>
                  <a:schemeClr val="bg1"/>
                </a:solidFill>
              </a:rPr>
              <a:t>Pasteurella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multocida</a:t>
            </a:r>
            <a:r>
              <a:rPr lang="es-ES" dirty="0">
                <a:solidFill>
                  <a:schemeClr val="bg1"/>
                </a:solidFill>
              </a:rPr>
              <a:t> y </a:t>
            </a:r>
            <a:r>
              <a:rPr lang="es-ES" dirty="0" err="1">
                <a:solidFill>
                  <a:schemeClr val="bg1"/>
                </a:solidFill>
              </a:rPr>
              <a:t>Spirillum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minus</a:t>
            </a:r>
            <a:r>
              <a:rPr lang="es-ES" dirty="0">
                <a:solidFill>
                  <a:schemeClr val="bg1"/>
                </a:solidFill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bg1"/>
                </a:solidFill>
              </a:rPr>
              <a:t>Clínica</a:t>
            </a:r>
            <a:r>
              <a:rPr lang="es-ES" dirty="0">
                <a:solidFill>
                  <a:schemeClr val="bg1"/>
                </a:solidFill>
              </a:rPr>
              <a:t>: </a:t>
            </a:r>
            <a:r>
              <a:rPr lang="es-ES" dirty="0" err="1">
                <a:solidFill>
                  <a:schemeClr val="bg1"/>
                </a:solidFill>
              </a:rPr>
              <a:t>Estrías</a:t>
            </a:r>
            <a:r>
              <a:rPr lang="es-ES" dirty="0">
                <a:solidFill>
                  <a:schemeClr val="bg1"/>
                </a:solidFill>
              </a:rPr>
              <a:t> lineales eritematosas y cordones </a:t>
            </a:r>
            <a:r>
              <a:rPr lang="es-ES" dirty="0" err="1">
                <a:solidFill>
                  <a:schemeClr val="bg1"/>
                </a:solidFill>
              </a:rPr>
              <a:t>linfáticos</a:t>
            </a:r>
            <a:r>
              <a:rPr lang="es-ES" dirty="0">
                <a:solidFill>
                  <a:schemeClr val="bg1"/>
                </a:solidFill>
              </a:rPr>
              <a:t> palpables sensibles al </a:t>
            </a:r>
            <a:r>
              <a:rPr lang="es-ES" dirty="0" err="1">
                <a:solidFill>
                  <a:schemeClr val="bg1"/>
                </a:solidFill>
              </a:rPr>
              <a:t>tacto+ganglios</a:t>
            </a:r>
            <a:r>
              <a:rPr lang="es-ES" dirty="0">
                <a:solidFill>
                  <a:schemeClr val="bg1"/>
                </a:solidFill>
              </a:rPr>
              <a:t> regionales dolorosos.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bg1"/>
                </a:solidFill>
                <a:effectLst/>
              </a:rPr>
              <a:t>Diagnóstico</a:t>
            </a:r>
            <a:r>
              <a:rPr lang="es-ES" dirty="0">
                <a:solidFill>
                  <a:schemeClr val="bg1"/>
                </a:solidFill>
                <a:effectLst/>
              </a:rPr>
              <a:t>: Exploración física. No necesario aislamiento de microorganismo  habitualmente.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bg1"/>
                </a:solidFill>
                <a:effectLst/>
              </a:rPr>
              <a:t>Tratamiento</a:t>
            </a:r>
            <a:r>
              <a:rPr lang="es-ES" dirty="0">
                <a:solidFill>
                  <a:schemeClr val="bg1"/>
                </a:solidFill>
                <a:effectLst/>
              </a:rPr>
              <a:t>: Medidas generales </a:t>
            </a:r>
            <a:r>
              <a:rPr lang="es-ES" dirty="0" err="1">
                <a:solidFill>
                  <a:schemeClr val="bg1"/>
                </a:solidFill>
                <a:effectLst/>
              </a:rPr>
              <a:t>antiedema+Analgesia</a:t>
            </a:r>
            <a:r>
              <a:rPr lang="es-ES" dirty="0">
                <a:solidFill>
                  <a:schemeClr val="bg1"/>
                </a:solidFill>
                <a:effectLst/>
              </a:rPr>
              <a:t>+ ATB (penicilina</a:t>
            </a:r>
            <a:r>
              <a:rPr lang="es-ES" dirty="0">
                <a:solidFill>
                  <a:schemeClr val="bg1"/>
                </a:solidFill>
              </a:rPr>
              <a:t>)</a:t>
            </a:r>
            <a:endParaRPr lang="es-ES" dirty="0">
              <a:solidFill>
                <a:schemeClr val="bg1"/>
              </a:solidFill>
              <a:effectLst/>
            </a:endParaRPr>
          </a:p>
        </p:txBody>
      </p:sp>
      <p:pic>
        <p:nvPicPr>
          <p:cNvPr id="4100" name="Picture 4" descr="Linfangitis - Trastornos de la piel - Manual MSD versión para público  general">
            <a:extLst>
              <a:ext uri="{FF2B5EF4-FFF2-40B4-BE49-F238E27FC236}">
                <a16:creationId xmlns:a16="http://schemas.microsoft.com/office/drawing/2014/main" id="{C9C0D5C0-C531-BDEE-C038-D3856D440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210" y="1935480"/>
            <a:ext cx="423515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629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930F7DE6-876A-BB4B-F471-4E48176FA978}"/>
              </a:ext>
            </a:extLst>
          </p:cNvPr>
          <p:cNvSpPr/>
          <p:nvPr/>
        </p:nvSpPr>
        <p:spPr>
          <a:xfrm>
            <a:off x="1386840" y="624840"/>
            <a:ext cx="3322320" cy="1463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LINFEDEMA</a:t>
            </a:r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5C670F04-033A-EBC3-E373-5FFFC38F7C9B}"/>
              </a:ext>
            </a:extLst>
          </p:cNvPr>
          <p:cNvSpPr/>
          <p:nvPr/>
        </p:nvSpPr>
        <p:spPr>
          <a:xfrm>
            <a:off x="716280" y="2225040"/>
            <a:ext cx="7223760" cy="4267200"/>
          </a:xfrm>
          <a:prstGeom prst="roundRect">
            <a:avLst/>
          </a:prstGeom>
          <a:solidFill>
            <a:schemeClr val="accent1">
              <a:alpha val="49741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chemeClr val="bg1"/>
                </a:solidFill>
                <a:effectLst/>
              </a:rPr>
              <a:t>El linfedema es una </a:t>
            </a:r>
            <a:r>
              <a:rPr lang="es-ES" sz="1800" dirty="0" err="1">
                <a:solidFill>
                  <a:schemeClr val="bg1"/>
                </a:solidFill>
                <a:effectLst/>
              </a:rPr>
              <a:t>tumefacción</a:t>
            </a:r>
            <a:r>
              <a:rPr lang="es-ES" sz="1800" dirty="0">
                <a:solidFill>
                  <a:schemeClr val="bg1"/>
                </a:solidFill>
                <a:effectLst/>
              </a:rPr>
              <a:t> progresiva de una parte del cuerpo que se produce cuando se acumula </a:t>
            </a:r>
            <a:r>
              <a:rPr lang="es-ES" sz="1800" dirty="0" err="1">
                <a:solidFill>
                  <a:schemeClr val="bg1"/>
                </a:solidFill>
                <a:effectLst/>
              </a:rPr>
              <a:t>líquido</a:t>
            </a:r>
            <a:r>
              <a:rPr lang="es-ES" sz="1800" dirty="0">
                <a:solidFill>
                  <a:schemeClr val="bg1"/>
                </a:solidFill>
                <a:effectLst/>
              </a:rPr>
              <a:t> intersticial rico en </a:t>
            </a:r>
            <a:r>
              <a:rPr lang="es-ES" sz="1800" dirty="0">
                <a:solidFill>
                  <a:srgbClr val="C00000"/>
                </a:solidFill>
                <a:effectLst/>
              </a:rPr>
              <a:t>PROTEÍNAS</a:t>
            </a:r>
            <a:r>
              <a:rPr lang="es-ES" dirty="0">
                <a:solidFill>
                  <a:schemeClr val="bg1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Signo de Kaposi-</a:t>
            </a:r>
            <a:r>
              <a:rPr lang="es-ES" dirty="0" err="1">
                <a:solidFill>
                  <a:schemeClr val="bg1"/>
                </a:solidFill>
              </a:rPr>
              <a:t>Stemme</a:t>
            </a:r>
            <a:r>
              <a:rPr lang="es-ES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Etiología más frecuente en los países desarrollados es la neoplásica. En los países poco desarrollados la causa más frecuente es la infección parasitaria.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Puede ser primario o secundario.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Los 3 signos o síntomas más comunes: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EDEMA O HINCHAZÓN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CAMBIOS EN EL ASPECTO Y TEXTURAS DE LA PIEL.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PESADEZ </a:t>
            </a:r>
            <a:r>
              <a:rPr lang="es-ES" dirty="0">
                <a:solidFill>
                  <a:srgbClr val="92D050"/>
                </a:solidFill>
              </a:rPr>
              <a:t>SIN DOLOR</a:t>
            </a:r>
            <a:r>
              <a:rPr lang="es-ES" dirty="0">
                <a:solidFill>
                  <a:schemeClr val="bg1"/>
                </a:solidFill>
              </a:rPr>
              <a:t>. </a:t>
            </a:r>
            <a:r>
              <a:rPr lang="es-ES" dirty="0">
                <a:solidFill>
                  <a:srgbClr val="C00000"/>
                </a:solidFill>
              </a:rPr>
              <a:t>SI DOLOR</a:t>
            </a:r>
            <a:r>
              <a:rPr lang="es-ES" dirty="0">
                <a:solidFill>
                  <a:srgbClr val="C00000"/>
                </a:solidFill>
                <a:sym typeface="Wingdings" pitchFamily="2" charset="2"/>
              </a:rPr>
              <a:t>LINFANGITIS</a:t>
            </a:r>
            <a:endParaRPr lang="es-E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bg1"/>
              </a:solidFill>
              <a:effectLst/>
            </a:endParaRPr>
          </a:p>
        </p:txBody>
      </p:sp>
      <p:pic>
        <p:nvPicPr>
          <p:cNvPr id="5122" name="Picture 2" descr="Linfedema - Síntomas y causas - Mayo Clinic">
            <a:extLst>
              <a:ext uri="{FF2B5EF4-FFF2-40B4-BE49-F238E27FC236}">
                <a16:creationId xmlns:a16="http://schemas.microsoft.com/office/drawing/2014/main" id="{E4867E5C-9C42-B869-F483-52C90D99B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189" y="1203960"/>
            <a:ext cx="3353438" cy="477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778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45BA95BC-A814-6B22-A9CE-CC7E1E43A4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5310704"/>
              </p:ext>
            </p:extLst>
          </p:nvPr>
        </p:nvGraphicFramePr>
        <p:xfrm>
          <a:off x="4076823" y="1161318"/>
          <a:ext cx="7731125" cy="1188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F6ED854B-7C76-8C3E-6E03-E030938BA51D}"/>
              </a:ext>
            </a:extLst>
          </p:cNvPr>
          <p:cNvSpPr/>
          <p:nvPr/>
        </p:nvSpPr>
        <p:spPr>
          <a:xfrm>
            <a:off x="384052" y="1024158"/>
            <a:ext cx="3322320" cy="1463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LINFEDEMA</a:t>
            </a:r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3E082D54-C006-50CE-D054-E3AAF5FEB830}"/>
              </a:ext>
            </a:extLst>
          </p:cNvPr>
          <p:cNvSpPr/>
          <p:nvPr/>
        </p:nvSpPr>
        <p:spPr>
          <a:xfrm>
            <a:off x="525239" y="2861042"/>
            <a:ext cx="7731125" cy="3838695"/>
          </a:xfrm>
          <a:prstGeom prst="roundRect">
            <a:avLst/>
          </a:prstGeom>
          <a:solidFill>
            <a:schemeClr val="accent1">
              <a:alpha val="50427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/>
              <a:t>Diagnóstico</a:t>
            </a:r>
            <a:r>
              <a:rPr lang="es-ES" dirty="0"/>
              <a:t>: Exploración física y anamnesis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/>
              <a:t>Tratamiento</a:t>
            </a:r>
            <a:r>
              <a:rPr lang="es-ES" dirty="0"/>
              <a:t>: reducir la hinchazón de los tejidos blandos afectados y a mejorar la funcionalidad de la extremidad afectada.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  <a:effectLst/>
              </a:rPr>
              <a:t>Prendas </a:t>
            </a:r>
            <a:r>
              <a:rPr lang="es-ES" dirty="0" err="1">
                <a:solidFill>
                  <a:schemeClr val="bg1"/>
                </a:solidFill>
                <a:effectLst/>
              </a:rPr>
              <a:t>elásticas</a:t>
            </a:r>
            <a:r>
              <a:rPr lang="es-ES" dirty="0">
                <a:solidFill>
                  <a:schemeClr val="bg1"/>
                </a:solidFill>
                <a:effectLst/>
              </a:rPr>
              <a:t> </a:t>
            </a:r>
            <a:r>
              <a:rPr lang="es-ES" dirty="0" err="1">
                <a:solidFill>
                  <a:schemeClr val="bg1"/>
                </a:solidFill>
                <a:effectLst/>
              </a:rPr>
              <a:t>descompresión</a:t>
            </a:r>
            <a:r>
              <a:rPr lang="es-ES" dirty="0">
                <a:solidFill>
                  <a:schemeClr val="bg1"/>
                </a:solidFill>
                <a:effectLst/>
              </a:rPr>
              <a:t>, como vendajes, mangas o medias.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err="1">
                <a:solidFill>
                  <a:schemeClr val="bg1"/>
                </a:solidFill>
                <a:effectLst/>
              </a:rPr>
              <a:t>Técnicas</a:t>
            </a:r>
            <a:r>
              <a:rPr lang="es-ES" dirty="0">
                <a:solidFill>
                  <a:schemeClr val="bg1"/>
                </a:solidFill>
                <a:effectLst/>
              </a:rPr>
              <a:t> de </a:t>
            </a:r>
            <a:r>
              <a:rPr lang="es-ES" dirty="0" err="1">
                <a:solidFill>
                  <a:schemeClr val="bg1"/>
                </a:solidFill>
                <a:effectLst/>
              </a:rPr>
              <a:t>compresión</a:t>
            </a:r>
            <a:r>
              <a:rPr lang="es-ES" dirty="0">
                <a:solidFill>
                  <a:schemeClr val="bg1"/>
                </a:solidFill>
                <a:effectLst/>
              </a:rPr>
              <a:t> </a:t>
            </a:r>
            <a:r>
              <a:rPr lang="es-ES" dirty="0" err="1">
                <a:solidFill>
                  <a:schemeClr val="bg1"/>
                </a:solidFill>
                <a:effectLst/>
              </a:rPr>
              <a:t>neumática</a:t>
            </a:r>
            <a:r>
              <a:rPr lang="es-ES" dirty="0">
                <a:solidFill>
                  <a:schemeClr val="bg1"/>
                </a:solidFill>
                <a:effectLst/>
              </a:rPr>
              <a:t>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  <a:effectLst/>
              </a:rPr>
              <a:t>Drenaje </a:t>
            </a:r>
            <a:r>
              <a:rPr lang="es-ES" dirty="0" err="1">
                <a:solidFill>
                  <a:schemeClr val="bg1"/>
                </a:solidFill>
                <a:effectLst/>
              </a:rPr>
              <a:t>linfático</a:t>
            </a:r>
            <a:r>
              <a:rPr lang="es-ES" dirty="0">
                <a:solidFill>
                  <a:schemeClr val="bg1"/>
                </a:solidFill>
                <a:effectLst/>
              </a:rPr>
              <a:t> manual.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  <a:effectLst/>
              </a:rPr>
              <a:t>Ejercicios de amplitud y resistencia del movimiento.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  <a:effectLst/>
              </a:rPr>
              <a:t>Cuidados de la piel para prevenir lesiones e infecciones.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err="1">
                <a:solidFill>
                  <a:schemeClr val="bg1"/>
                </a:solidFill>
                <a:effectLst/>
              </a:rPr>
              <a:t>Pérdida</a:t>
            </a:r>
            <a:r>
              <a:rPr lang="es-ES" dirty="0">
                <a:solidFill>
                  <a:schemeClr val="bg1"/>
                </a:solidFill>
                <a:effectLst/>
              </a:rPr>
              <a:t> de peso.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  <a:effectLst/>
              </a:rPr>
              <a:t>Fisioterapia</a:t>
            </a:r>
            <a:endParaRPr lang="es-ES" dirty="0">
              <a:solidFill>
                <a:schemeClr val="bg1"/>
              </a:solidFill>
            </a:endParaRPr>
          </a:p>
          <a:p>
            <a:pPr algn="ctr"/>
            <a:endParaRPr lang="es-ES" sz="2400" dirty="0"/>
          </a:p>
          <a:p>
            <a:pPr algn="ctr"/>
            <a:endParaRPr lang="es-ES" dirty="0"/>
          </a:p>
        </p:txBody>
      </p:sp>
      <p:pic>
        <p:nvPicPr>
          <p:cNvPr id="3074" name="Picture 2" descr="Linfedema | Efectos secundarios del tratamiento contra el cáncer | CDC">
            <a:extLst>
              <a:ext uri="{FF2B5EF4-FFF2-40B4-BE49-F238E27FC236}">
                <a16:creationId xmlns:a16="http://schemas.microsoft.com/office/drawing/2014/main" id="{16FD3B5D-5123-2610-2C25-4E03A69AED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8931" y="2488183"/>
            <a:ext cx="2878992" cy="4211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4389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2DBC03-1638-3268-648A-FA0C0624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83692"/>
            <a:ext cx="7729728" cy="1188720"/>
          </a:xfrm>
        </p:spPr>
        <p:txBody>
          <a:bodyPr/>
          <a:lstStyle/>
          <a:p>
            <a:r>
              <a:rPr lang="es-ES" dirty="0"/>
              <a:t>¿UNILATERAL O BILATERAL?</a:t>
            </a:r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B79F1CC6-3BE5-69F5-0CE7-0C5D804476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1478334"/>
              </p:ext>
            </p:extLst>
          </p:nvPr>
        </p:nvGraphicFramePr>
        <p:xfrm>
          <a:off x="350520" y="2153412"/>
          <a:ext cx="11506200" cy="4247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665390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928724-FF76-27C0-C47B-6AC60448D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3016" y="309372"/>
            <a:ext cx="7729728" cy="1188720"/>
          </a:xfrm>
        </p:spPr>
        <p:txBody>
          <a:bodyPr/>
          <a:lstStyle/>
          <a:p>
            <a:r>
              <a:rPr lang="es-ES" dirty="0"/>
              <a:t>INSUFICIENCIA VENOSA CRONICA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2ED75A-1997-570C-8C84-05563959D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6840" y="1770538"/>
            <a:ext cx="8375904" cy="2191072"/>
          </a:xfrm>
        </p:spPr>
        <p:txBody>
          <a:bodyPr/>
          <a:lstStyle/>
          <a:p>
            <a:r>
              <a:rPr lang="es-ES" sz="1800" dirty="0">
                <a:solidFill>
                  <a:srgbClr val="2D2D2D"/>
                </a:solidFill>
                <a:effectLst/>
              </a:rPr>
              <a:t>Hay dos sistemas venosos diferenciados en las extremidades inferiores: el superficial (SVS) y el profundo (SVP), unidos por las venas perforantes o comunicantes.</a:t>
            </a:r>
          </a:p>
          <a:p>
            <a:r>
              <a:rPr lang="es-ES" sz="1800" dirty="0">
                <a:solidFill>
                  <a:srgbClr val="2D2D2D"/>
                </a:solidFill>
                <a:effectLst/>
              </a:rPr>
              <a:t>La insuficiencia venosa </a:t>
            </a:r>
            <a:r>
              <a:rPr lang="es-ES" sz="1800" dirty="0" err="1">
                <a:solidFill>
                  <a:srgbClr val="2D2D2D"/>
                </a:solidFill>
                <a:effectLst/>
              </a:rPr>
              <a:t>crónica</a:t>
            </a:r>
            <a:r>
              <a:rPr lang="es-ES" sz="1800" dirty="0">
                <a:solidFill>
                  <a:srgbClr val="2D2D2D"/>
                </a:solidFill>
                <a:effectLst/>
              </a:rPr>
              <a:t> (IVC) es un estado de dificultad para el retorno venoso, con independencia de la postura y la actividad, pero </a:t>
            </a:r>
            <a:r>
              <a:rPr lang="es-ES" sz="1800" dirty="0" err="1">
                <a:solidFill>
                  <a:srgbClr val="2D2D2D"/>
                </a:solidFill>
                <a:effectLst/>
              </a:rPr>
              <a:t>más</a:t>
            </a:r>
            <a:r>
              <a:rPr lang="es-ES" sz="1800" dirty="0">
                <a:solidFill>
                  <a:srgbClr val="2D2D2D"/>
                </a:solidFill>
                <a:effectLst/>
              </a:rPr>
              <a:t> notorio en una </a:t>
            </a:r>
            <a:r>
              <a:rPr lang="es-ES" sz="1800" dirty="0" err="1">
                <a:solidFill>
                  <a:srgbClr val="2D2D2D"/>
                </a:solidFill>
                <a:effectLst/>
              </a:rPr>
              <a:t>bipedestación</a:t>
            </a:r>
            <a:r>
              <a:rPr lang="es-ES" sz="1800" dirty="0">
                <a:solidFill>
                  <a:srgbClr val="2D2D2D"/>
                </a:solidFill>
                <a:effectLst/>
              </a:rPr>
              <a:t> </a:t>
            </a:r>
            <a:r>
              <a:rPr lang="es-ES" sz="1800" dirty="0" err="1">
                <a:solidFill>
                  <a:srgbClr val="2D2D2D"/>
                </a:solidFill>
                <a:effectLst/>
              </a:rPr>
              <a:t>inmóvil</a:t>
            </a:r>
            <a:r>
              <a:rPr lang="es-ES" sz="1800" dirty="0">
                <a:solidFill>
                  <a:srgbClr val="2D2D2D"/>
                </a:solidFill>
                <a:effectLst/>
              </a:rPr>
              <a:t>, y en el que la sangre venosa fluye en sentido opuesto a la normalidad (desde el SV Profundo al SV Superficial) </a:t>
            </a:r>
            <a:endParaRPr lang="es-ES" dirty="0">
              <a:effectLst/>
            </a:endParaRPr>
          </a:p>
          <a:p>
            <a:endParaRPr lang="es-ES" dirty="0"/>
          </a:p>
          <a:p>
            <a:endParaRPr lang="es-ES" dirty="0"/>
          </a:p>
        </p:txBody>
      </p:sp>
      <p:pic>
        <p:nvPicPr>
          <p:cNvPr id="6" name="Picture 2" descr="Qué es la insuficiencia venosa crónica? –canalSALUD">
            <a:extLst>
              <a:ext uri="{FF2B5EF4-FFF2-40B4-BE49-F238E27FC236}">
                <a16:creationId xmlns:a16="http://schemas.microsoft.com/office/drawing/2014/main" id="{7642AA5A-DB01-5F82-EB74-B1C53B725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016" y="3961610"/>
            <a:ext cx="7235204" cy="2673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363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2CAB6D-8FA4-86B1-74DF-A89279A05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6336" y="385572"/>
            <a:ext cx="7729728" cy="1188720"/>
          </a:xfrm>
        </p:spPr>
        <p:txBody>
          <a:bodyPr/>
          <a:lstStyle/>
          <a:p>
            <a:r>
              <a:rPr lang="es-ES" dirty="0"/>
              <a:t>INSUFICIENCIA VENOSA CRONICA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4E801F8-E49C-3E8E-81FA-B9AF3EAD7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839146"/>
            <a:ext cx="9336024" cy="4043494"/>
          </a:xfrm>
        </p:spPr>
        <p:txBody>
          <a:bodyPr>
            <a:normAutofit/>
          </a:bodyPr>
          <a:lstStyle/>
          <a:p>
            <a:r>
              <a:rPr lang="es-ES" sz="1800" dirty="0">
                <a:solidFill>
                  <a:srgbClr val="2D2D2D"/>
                </a:solidFill>
                <a:effectLst/>
              </a:rPr>
              <a:t>La IVC es la enfermedad vascular </a:t>
            </a:r>
            <a:r>
              <a:rPr lang="es-ES" sz="1800" dirty="0" err="1">
                <a:solidFill>
                  <a:srgbClr val="2D2D2D"/>
                </a:solidFill>
                <a:effectLst/>
              </a:rPr>
              <a:t>más</a:t>
            </a:r>
            <a:r>
              <a:rPr lang="es-ES" sz="1800" dirty="0">
                <a:solidFill>
                  <a:srgbClr val="2D2D2D"/>
                </a:solidFill>
                <a:effectLst/>
              </a:rPr>
              <a:t> frecuente hasta el 71% de los pacientes que acuden a su MAP.</a:t>
            </a:r>
          </a:p>
          <a:p>
            <a:r>
              <a:rPr lang="es-ES" sz="1800" dirty="0">
                <a:solidFill>
                  <a:srgbClr val="2D2D2D"/>
                </a:solidFill>
                <a:effectLst/>
              </a:rPr>
              <a:t>El mecanismo implicado en la </a:t>
            </a:r>
            <a:r>
              <a:rPr lang="es-ES" sz="1800" dirty="0" err="1">
                <a:solidFill>
                  <a:srgbClr val="2D2D2D"/>
                </a:solidFill>
                <a:effectLst/>
              </a:rPr>
              <a:t>aparición</a:t>
            </a:r>
            <a:r>
              <a:rPr lang="es-ES" sz="1800" dirty="0">
                <a:solidFill>
                  <a:srgbClr val="2D2D2D"/>
                </a:solidFill>
                <a:effectLst/>
              </a:rPr>
              <a:t> de IVC es la incompetencia de las </a:t>
            </a:r>
            <a:r>
              <a:rPr lang="es-ES" sz="1800" dirty="0" err="1">
                <a:solidFill>
                  <a:srgbClr val="2D2D2D"/>
                </a:solidFill>
                <a:effectLst/>
              </a:rPr>
              <a:t>válvulas</a:t>
            </a:r>
            <a:r>
              <a:rPr lang="es-ES" sz="1800" dirty="0">
                <a:solidFill>
                  <a:srgbClr val="2D2D2D"/>
                </a:solidFill>
                <a:effectLst/>
              </a:rPr>
              <a:t> venosa.</a:t>
            </a:r>
          </a:p>
          <a:p>
            <a:r>
              <a:rPr lang="es-ES" dirty="0">
                <a:solidFill>
                  <a:srgbClr val="2D2D2D"/>
                </a:solidFill>
              </a:rPr>
              <a:t>Factores </a:t>
            </a:r>
            <a:r>
              <a:rPr lang="es-ES" b="1" dirty="0">
                <a:solidFill>
                  <a:srgbClr val="2D2D2D"/>
                </a:solidFill>
              </a:rPr>
              <a:t>NO MODIFICABLES: herencia, edad, sexo femenino, raza</a:t>
            </a:r>
          </a:p>
          <a:p>
            <a:r>
              <a:rPr lang="es-ES" dirty="0">
                <a:solidFill>
                  <a:srgbClr val="2D2D2D"/>
                </a:solidFill>
              </a:rPr>
              <a:t>Factores </a:t>
            </a:r>
            <a:r>
              <a:rPr lang="es-ES" b="1" dirty="0">
                <a:solidFill>
                  <a:srgbClr val="2D2D2D"/>
                </a:solidFill>
              </a:rPr>
              <a:t>MODIFICABLES: Obesidad, ortostatismo prolongado, calor</a:t>
            </a:r>
          </a:p>
          <a:p>
            <a:endParaRPr lang="es-ES" b="1" dirty="0">
              <a:effectLst/>
            </a:endParaRPr>
          </a:p>
          <a:p>
            <a:r>
              <a:rPr lang="es-ES" dirty="0"/>
              <a:t>SINTOMAS:</a:t>
            </a:r>
          </a:p>
          <a:p>
            <a:pPr lvl="1"/>
            <a:r>
              <a:rPr lang="es-ES" dirty="0">
                <a:effectLst/>
              </a:rPr>
              <a:t>MUJERES</a:t>
            </a:r>
            <a:r>
              <a:rPr lang="es-ES" dirty="0">
                <a:effectLst/>
                <a:sym typeface="Wingdings" pitchFamily="2" charset="2"/>
              </a:rPr>
              <a:t> Dolor, Prurito y Pesadez</a:t>
            </a:r>
          </a:p>
          <a:p>
            <a:pPr lvl="1"/>
            <a:r>
              <a:rPr lang="es-ES" dirty="0" err="1">
                <a:sym typeface="Wingdings" pitchFamily="2" charset="2"/>
              </a:rPr>
              <a:t>HOMBRESPrurito</a:t>
            </a:r>
            <a:endParaRPr lang="es-ES" dirty="0">
              <a:sym typeface="Wingdings" pitchFamily="2" charset="2"/>
            </a:endParaRPr>
          </a:p>
          <a:p>
            <a:pPr lvl="1"/>
            <a:endParaRPr lang="es-ES" dirty="0">
              <a:effectLst/>
            </a:endParaRPr>
          </a:p>
          <a:p>
            <a:pPr marL="0" indent="0">
              <a:buNone/>
            </a:pPr>
            <a:endParaRPr lang="es-ES" dirty="0">
              <a:effectLst/>
            </a:endParaRPr>
          </a:p>
          <a:p>
            <a:endParaRPr lang="es-ES" dirty="0"/>
          </a:p>
        </p:txBody>
      </p:sp>
      <p:pic>
        <p:nvPicPr>
          <p:cNvPr id="1026" name="Picture 2" descr="Insuficiencia-venosa">
            <a:extLst>
              <a:ext uri="{FF2B5EF4-FFF2-40B4-BE49-F238E27FC236}">
                <a16:creationId xmlns:a16="http://schemas.microsoft.com/office/drawing/2014/main" id="{0580CD50-0D8E-3813-97C6-1736210B4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040" y="4163193"/>
            <a:ext cx="5897880" cy="2309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8378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AA0FCE-70F4-0800-3141-2107E79EC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056" y="635720"/>
            <a:ext cx="7729728" cy="1188720"/>
          </a:xfrm>
        </p:spPr>
        <p:txBody>
          <a:bodyPr/>
          <a:lstStyle/>
          <a:p>
            <a:r>
              <a:rPr lang="es-ES" dirty="0"/>
              <a:t>INSUFICIENCIA VENOSA CRONICA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29CB115-28BF-AD1D-EE19-E79A49A68930}"/>
              </a:ext>
            </a:extLst>
          </p:cNvPr>
          <p:cNvSpPr txBox="1"/>
          <p:nvPr/>
        </p:nvSpPr>
        <p:spPr>
          <a:xfrm>
            <a:off x="845820" y="1946754"/>
            <a:ext cx="4739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Las complicaciones mas frecuentes :</a:t>
            </a:r>
          </a:p>
        </p:txBody>
      </p:sp>
      <p:graphicFrame>
        <p:nvGraphicFramePr>
          <p:cNvPr id="14" name="Marcador de contenido 13">
            <a:extLst>
              <a:ext uri="{FF2B5EF4-FFF2-40B4-BE49-F238E27FC236}">
                <a16:creationId xmlns:a16="http://schemas.microsoft.com/office/drawing/2014/main" id="{0D46573C-203C-CD7D-4E76-94A6995180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6293964"/>
              </p:ext>
            </p:extLst>
          </p:nvPr>
        </p:nvGraphicFramePr>
        <p:xfrm>
          <a:off x="777240" y="2316086"/>
          <a:ext cx="9616440" cy="41304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42864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737253-F8F3-C4B5-A1DA-F51A555B8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INSUFICIENCIA VENOSA CRONICA</a:t>
            </a:r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EC95C429-83AA-19D9-387D-DB6DA43E43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1881994"/>
              </p:ext>
            </p:extLst>
          </p:nvPr>
        </p:nvGraphicFramePr>
        <p:xfrm>
          <a:off x="614998" y="3217545"/>
          <a:ext cx="10571478" cy="3338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3826">
                  <a:extLst>
                    <a:ext uri="{9D8B030D-6E8A-4147-A177-3AD203B41FA5}">
                      <a16:colId xmlns:a16="http://schemas.microsoft.com/office/drawing/2014/main" val="3851076912"/>
                    </a:ext>
                  </a:extLst>
                </a:gridCol>
                <a:gridCol w="3523826">
                  <a:extLst>
                    <a:ext uri="{9D8B030D-6E8A-4147-A177-3AD203B41FA5}">
                      <a16:colId xmlns:a16="http://schemas.microsoft.com/office/drawing/2014/main" val="1104750034"/>
                    </a:ext>
                  </a:extLst>
                </a:gridCol>
                <a:gridCol w="3523826">
                  <a:extLst>
                    <a:ext uri="{9D8B030D-6E8A-4147-A177-3AD203B41FA5}">
                      <a16:colId xmlns:a16="http://schemas.microsoft.com/office/drawing/2014/main" val="391893236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r>
                        <a:rPr lang="es-ES" b="0" dirty="0"/>
                        <a:t>PRIMARIAS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0" dirty="0"/>
                        <a:t>CONGENITAS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0" dirty="0"/>
                        <a:t>SECUNDARIAS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60717"/>
                  </a:ext>
                </a:extLst>
              </a:tr>
              <a:tr h="2241609">
                <a:tc>
                  <a:txBody>
                    <a:bodyPr/>
                    <a:lstStyle/>
                    <a:p>
                      <a:r>
                        <a:rPr lang="es-ES" dirty="0"/>
                        <a:t>IDIOPÁTICAS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FÍstulas</a:t>
                      </a:r>
                      <a:r>
                        <a:rPr lang="es-ES" dirty="0"/>
                        <a:t> congénitas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Sobrecarga (</a:t>
                      </a:r>
                      <a:r>
                        <a:rPr lang="es-E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hipertensión</a:t>
                      </a:r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venosa): </a:t>
                      </a:r>
                      <a:endParaRPr lang="es-ES" dirty="0">
                        <a:effectLst/>
                      </a:endParaRPr>
                    </a:p>
                    <a:p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Multiparidad.</a:t>
                      </a:r>
                      <a:b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Sedentarismo.</a:t>
                      </a:r>
                      <a:b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Ocupacional (ortostatismo prolongado).</a:t>
                      </a:r>
                      <a:b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25782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s-ES" dirty="0"/>
                        <a:t>INSUFICIENCIA VALVULAR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Trauma: accidental o iatrogenia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09913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s-ES" dirty="0"/>
                        <a:t>MALFORMACIONES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Fístulas o infecciones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971636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3AAB2642-B396-0092-3512-EB74CE7D7712}"/>
              </a:ext>
            </a:extLst>
          </p:cNvPr>
          <p:cNvSpPr txBox="1"/>
          <p:nvPr/>
        </p:nvSpPr>
        <p:spPr>
          <a:xfrm>
            <a:off x="838200" y="2590800"/>
            <a:ext cx="4709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Algunas causas de </a:t>
            </a:r>
            <a:r>
              <a:rPr lang="es-ES" dirty="0" err="1"/>
              <a:t>aparición</a:t>
            </a:r>
            <a:r>
              <a:rPr lang="es-ES" dirty="0"/>
              <a:t> de IVC: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439623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6F2B40-6FCD-1063-D2EB-E65B1152E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DIAGNÓSTICO Y TRATAMIENTO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6DA287-3207-6FC7-647F-3D76521E4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453641"/>
            <a:ext cx="9198864" cy="1478280"/>
          </a:xfrm>
        </p:spPr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Anamnesis y examen físico:</a:t>
            </a:r>
          </a:p>
          <a:p>
            <a:pPr lvl="1"/>
            <a:r>
              <a:rPr lang="es-ES" sz="1800" dirty="0">
                <a:solidFill>
                  <a:schemeClr val="tx1"/>
                </a:solidFill>
                <a:effectLst/>
              </a:rPr>
              <a:t>Se deben conocer los antecedentes personales y familiares de </a:t>
            </a:r>
            <a:r>
              <a:rPr lang="es-ES" sz="1800" dirty="0" err="1">
                <a:solidFill>
                  <a:schemeClr val="tx1"/>
                </a:solidFill>
                <a:effectLst/>
              </a:rPr>
              <a:t>patología</a:t>
            </a:r>
            <a:r>
              <a:rPr lang="es-ES" sz="1800" dirty="0">
                <a:solidFill>
                  <a:schemeClr val="tx1"/>
                </a:solidFill>
                <a:effectLst/>
              </a:rPr>
              <a:t> venosa, obesidad, </a:t>
            </a:r>
            <a:r>
              <a:rPr lang="es-ES" sz="1800" dirty="0" err="1">
                <a:solidFill>
                  <a:schemeClr val="tx1"/>
                </a:solidFill>
                <a:effectLst/>
              </a:rPr>
              <a:t>profesión</a:t>
            </a:r>
            <a:r>
              <a:rPr lang="es-ES" sz="1800" dirty="0">
                <a:solidFill>
                  <a:schemeClr val="tx1"/>
                </a:solidFill>
                <a:effectLst/>
              </a:rPr>
              <a:t> </a:t>
            </a:r>
          </a:p>
          <a:p>
            <a:pPr lvl="1"/>
            <a:r>
              <a:rPr lang="es-ES" sz="1800" dirty="0">
                <a:solidFill>
                  <a:schemeClr val="tx1"/>
                </a:solidFill>
              </a:rPr>
              <a:t>Índice Tobillo-Brazo</a:t>
            </a:r>
          </a:p>
          <a:p>
            <a:pPr lvl="1"/>
            <a:endParaRPr lang="es-ES" dirty="0"/>
          </a:p>
          <a:p>
            <a:pPr lvl="1"/>
            <a:endParaRPr lang="es-ES" dirty="0">
              <a:effectLst/>
            </a:endParaRP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8B6E0EC2-80D9-1D18-8EA5-FC29A14282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0167517"/>
              </p:ext>
            </p:extLst>
          </p:nvPr>
        </p:nvGraphicFramePr>
        <p:xfrm>
          <a:off x="1451864" y="4281443"/>
          <a:ext cx="8128000" cy="2576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CB44C203-9B75-CB26-0DF6-6A403FF48CA4}"/>
              </a:ext>
            </a:extLst>
          </p:cNvPr>
          <p:cNvSpPr txBox="1"/>
          <p:nvPr/>
        </p:nvSpPr>
        <p:spPr>
          <a:xfrm>
            <a:off x="758952" y="3912110"/>
            <a:ext cx="4602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Tratamiento:</a:t>
            </a:r>
          </a:p>
        </p:txBody>
      </p:sp>
    </p:spTree>
    <p:extLst>
      <p:ext uri="{BB962C8B-B14F-4D97-AF65-F5344CB8AC3E}">
        <p14:creationId xmlns:p14="http://schemas.microsoft.com/office/powerpoint/2010/main" val="1469558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A3F8A8-F814-F280-6D67-69CB7636A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3016" y="556379"/>
            <a:ext cx="7729728" cy="1123188"/>
          </a:xfrm>
        </p:spPr>
        <p:txBody>
          <a:bodyPr/>
          <a:lstStyle/>
          <a:p>
            <a:r>
              <a:rPr lang="es-ES" dirty="0"/>
              <a:t>TRATAMIENTO IVC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B1C05F-0ED2-6E3E-B815-813BE84AA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81200"/>
            <a:ext cx="8863584" cy="3758827"/>
          </a:xfrm>
        </p:spPr>
        <p:txBody>
          <a:bodyPr/>
          <a:lstStyle/>
          <a:p>
            <a:r>
              <a:rPr lang="es-ES" dirty="0">
                <a:solidFill>
                  <a:srgbClr val="2D2D2D"/>
                </a:solidFill>
                <a:effectLst/>
              </a:rPr>
              <a:t>Tratamiento farmacológico:</a:t>
            </a:r>
          </a:p>
          <a:p>
            <a:pPr lvl="1"/>
            <a:r>
              <a:rPr lang="es-ES" sz="1800" dirty="0">
                <a:solidFill>
                  <a:srgbClr val="2D2D2D"/>
                </a:solidFill>
                <a:effectLst/>
              </a:rPr>
              <a:t>En pacientes que no toleran la terapia compresiva, con pobre cumplimiento o cuando está contraindicada</a:t>
            </a:r>
            <a:r>
              <a:rPr lang="es-ES" sz="1800" dirty="0">
                <a:solidFill>
                  <a:srgbClr val="2D2D2D"/>
                </a:solidFill>
                <a:effectLst/>
                <a:sym typeface="Wingdings" pitchFamily="2" charset="2"/>
              </a:rPr>
              <a:t> </a:t>
            </a:r>
            <a:r>
              <a:rPr lang="es-ES" sz="1800" dirty="0" err="1">
                <a:solidFill>
                  <a:srgbClr val="2D2D2D"/>
                </a:solidFill>
                <a:effectLst/>
                <a:sym typeface="Wingdings" pitchFamily="2" charset="2"/>
              </a:rPr>
              <a:t>Diosmina</a:t>
            </a:r>
            <a:r>
              <a:rPr lang="es-ES" sz="1800" dirty="0">
                <a:solidFill>
                  <a:srgbClr val="2D2D2D"/>
                </a:solidFill>
                <a:effectLst/>
                <a:sym typeface="Wingdings" pitchFamily="2" charset="2"/>
              </a:rPr>
              <a:t> (</a:t>
            </a:r>
            <a:r>
              <a:rPr lang="es-ES" sz="1800" dirty="0" err="1">
                <a:solidFill>
                  <a:srgbClr val="2D2D2D"/>
                </a:solidFill>
                <a:effectLst/>
                <a:sym typeface="Wingdings" pitchFamily="2" charset="2"/>
              </a:rPr>
              <a:t>Daflón</a:t>
            </a:r>
            <a:r>
              <a:rPr lang="es-ES" sz="1800" dirty="0">
                <a:solidFill>
                  <a:srgbClr val="2D2D2D"/>
                </a:solidFill>
                <a:effectLst/>
                <a:sym typeface="Wingdings" pitchFamily="2" charset="2"/>
              </a:rPr>
              <a:t>)</a:t>
            </a:r>
            <a:r>
              <a:rPr lang="es-ES" sz="1800" dirty="0">
                <a:solidFill>
                  <a:srgbClr val="2D2D2D"/>
                </a:solidFill>
                <a:sym typeface="Wingdings" pitchFamily="2" charset="2"/>
              </a:rPr>
              <a:t> y</a:t>
            </a:r>
            <a:r>
              <a:rPr lang="es-ES" sz="1800" dirty="0">
                <a:solidFill>
                  <a:srgbClr val="2D2D2D"/>
                </a:solidFill>
                <a:effectLst/>
                <a:sym typeface="Wingdings" pitchFamily="2" charset="2"/>
              </a:rPr>
              <a:t> </a:t>
            </a:r>
            <a:r>
              <a:rPr lang="es-ES" sz="1800" dirty="0" err="1">
                <a:solidFill>
                  <a:srgbClr val="2D2D2D"/>
                </a:solidFill>
                <a:effectLst/>
                <a:sym typeface="Wingdings" pitchFamily="2" charset="2"/>
              </a:rPr>
              <a:t>Dobesilato</a:t>
            </a:r>
            <a:r>
              <a:rPr lang="es-ES" sz="1800" dirty="0">
                <a:solidFill>
                  <a:srgbClr val="2D2D2D"/>
                </a:solidFill>
                <a:effectLst/>
                <a:sym typeface="Wingdings" pitchFamily="2" charset="2"/>
              </a:rPr>
              <a:t> de Ca.</a:t>
            </a:r>
          </a:p>
          <a:p>
            <a:r>
              <a:rPr lang="es-ES" dirty="0">
                <a:effectLst/>
              </a:rPr>
              <a:t>Terapia Invasiva:</a:t>
            </a:r>
          </a:p>
          <a:p>
            <a:pPr lvl="1"/>
            <a:r>
              <a:rPr lang="es-ES" sz="1800" dirty="0">
                <a:effectLst/>
              </a:rPr>
              <a:t>Criterios de derivación:</a:t>
            </a:r>
          </a:p>
          <a:p>
            <a:pPr lvl="2"/>
            <a:r>
              <a:rPr lang="es-ES" sz="1800" dirty="0" err="1">
                <a:effectLst/>
              </a:rPr>
              <a:t>Sintomatología</a:t>
            </a:r>
            <a:r>
              <a:rPr lang="es-ES" sz="1800" dirty="0">
                <a:effectLst/>
              </a:rPr>
              <a:t> permanente que no responden a las medidas conservadoras. </a:t>
            </a:r>
          </a:p>
          <a:p>
            <a:pPr lvl="2"/>
            <a:r>
              <a:rPr lang="es-ES" sz="1800" dirty="0">
                <a:effectLst/>
              </a:rPr>
              <a:t>Pacientes que hayan presentado o presenten alguna de las complicaciones de la IVC.</a:t>
            </a:r>
          </a:p>
          <a:p>
            <a:pPr lvl="2"/>
            <a:r>
              <a:rPr lang="es-ES" sz="1800" dirty="0">
                <a:effectLst/>
              </a:rPr>
              <a:t>Criterios de </a:t>
            </a:r>
            <a:r>
              <a:rPr lang="es-ES" sz="1800" dirty="0" err="1">
                <a:effectLst/>
              </a:rPr>
              <a:t>intervención</a:t>
            </a:r>
            <a:r>
              <a:rPr lang="es-ES" sz="1800" dirty="0">
                <a:effectLst/>
              </a:rPr>
              <a:t> </a:t>
            </a:r>
            <a:r>
              <a:rPr lang="es-ES" sz="1800" dirty="0" err="1">
                <a:effectLst/>
              </a:rPr>
              <a:t>quirúrgica</a:t>
            </a:r>
            <a:r>
              <a:rPr lang="es-ES" sz="1800" dirty="0"/>
              <a:t>:</a:t>
            </a:r>
          </a:p>
          <a:p>
            <a:pPr lvl="2"/>
            <a:endParaRPr lang="es-ES" dirty="0">
              <a:effectLst/>
            </a:endParaRPr>
          </a:p>
          <a:p>
            <a:pPr lvl="2"/>
            <a:endParaRPr lang="es-ES" dirty="0">
              <a:effectLst/>
            </a:endParaRPr>
          </a:p>
          <a:p>
            <a:pPr lvl="2"/>
            <a:endParaRPr lang="es-ES" dirty="0">
              <a:effectLst/>
            </a:endParaRPr>
          </a:p>
          <a:p>
            <a:pPr marL="457200" lvl="2" indent="0">
              <a:buNone/>
            </a:pPr>
            <a:endParaRPr lang="es-ES" dirty="0">
              <a:effectLst/>
            </a:endParaRPr>
          </a:p>
          <a:p>
            <a:endParaRPr lang="es-ES" dirty="0"/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5437F44-B0E8-CD41-E627-CC51D4D4B3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6438607"/>
              </p:ext>
            </p:extLst>
          </p:nvPr>
        </p:nvGraphicFramePr>
        <p:xfrm>
          <a:off x="1121664" y="4765431"/>
          <a:ext cx="9180576" cy="2092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38137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&#10;">
            <a:extLst>
              <a:ext uri="{FF2B5EF4-FFF2-40B4-BE49-F238E27FC236}">
                <a16:creationId xmlns:a16="http://schemas.microsoft.com/office/drawing/2014/main" id="{9A5D05B3-6A6C-4FFC-69FF-2612EA3A32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1480" y="1922463"/>
            <a:ext cx="5074919" cy="3806190"/>
          </a:xfrm>
        </p:spPr>
      </p:pic>
      <p:pic>
        <p:nvPicPr>
          <p:cNvPr id="7170" name="Picture 2" descr="Hospital General Santa Lucía de Cartagena - Villaescusa">
            <a:extLst>
              <a:ext uri="{FF2B5EF4-FFF2-40B4-BE49-F238E27FC236}">
                <a16:creationId xmlns:a16="http://schemas.microsoft.com/office/drawing/2014/main" id="{DBEFB17C-F05A-BC34-BDFA-92D500822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611" y="864921"/>
            <a:ext cx="5686454" cy="358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E99AA44-A85E-050B-953A-0F74EEFEE0F9}"/>
              </a:ext>
            </a:extLst>
          </p:cNvPr>
          <p:cNvSpPr/>
          <p:nvPr/>
        </p:nvSpPr>
        <p:spPr>
          <a:xfrm>
            <a:off x="1160249" y="485439"/>
            <a:ext cx="5054589" cy="92333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Muchas gracias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3BF4DF2-A27E-5DAB-CBA9-2B916FFFC067}"/>
              </a:ext>
            </a:extLst>
          </p:cNvPr>
          <p:cNvSpPr txBox="1"/>
          <p:nvPr/>
        </p:nvSpPr>
        <p:spPr>
          <a:xfrm>
            <a:off x="6214838" y="4695092"/>
            <a:ext cx="49689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Bibliografía: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Guía Fisterra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Harrison: Principios de Medicina Interna</a:t>
            </a:r>
          </a:p>
        </p:txBody>
      </p:sp>
    </p:spTree>
    <p:extLst>
      <p:ext uri="{BB962C8B-B14F-4D97-AF65-F5344CB8AC3E}">
        <p14:creationId xmlns:p14="http://schemas.microsoft.com/office/powerpoint/2010/main" val="3290905377"/>
      </p:ext>
    </p:extLst>
  </p:cSld>
  <p:clrMapOvr>
    <a:masterClrMapping/>
  </p:clrMapOvr>
</p:sld>
</file>

<file path=ppt/theme/theme1.xml><?xml version="1.0" encoding="utf-8"?>
<a:theme xmlns:a="http://schemas.openxmlformats.org/drawingml/2006/main" name="Paquete">
  <a:themeElements>
    <a:clrScheme name="Azul cáli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Paquete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quet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{22DD7895-8507-0F44-A800-F75994B1703B}tf10001120</Template>
  <TotalTime>3601</TotalTime>
  <Words>1356</Words>
  <Application>Microsoft Macintosh PowerPoint</Application>
  <PresentationFormat>Panorámica</PresentationFormat>
  <Paragraphs>210</Paragraphs>
  <Slides>19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4" baseType="lpstr">
      <vt:lpstr>Arial</vt:lpstr>
      <vt:lpstr>ArialMT</vt:lpstr>
      <vt:lpstr>Calibri</vt:lpstr>
      <vt:lpstr>Gill Sans MT</vt:lpstr>
      <vt:lpstr>Paquete</vt:lpstr>
      <vt:lpstr>Etiología y diagnóstico diferencial de edemas</vt:lpstr>
      <vt:lpstr>DefiniciÓn  y ¿cuándo sospechar presencia de edema?</vt:lpstr>
      <vt:lpstr>MECANISMOS implicados en la formación del edema.  </vt:lpstr>
      <vt:lpstr>FISIOPATOLOGÍA</vt:lpstr>
      <vt:lpstr>Presentación de PowerPoint</vt:lpstr>
      <vt:lpstr>Presentación de PowerPoint</vt:lpstr>
      <vt:lpstr>¿UNILATERAL O BILATERAL?</vt:lpstr>
      <vt:lpstr>Presentación de PowerPoint</vt:lpstr>
      <vt:lpstr>Presentación de PowerPoint</vt:lpstr>
      <vt:lpstr>Presentación de PowerPoint</vt:lpstr>
      <vt:lpstr>Presentación de PowerPoint</vt:lpstr>
      <vt:lpstr>¿UNILATERAL O BILATERAL?</vt:lpstr>
      <vt:lpstr>INSUFICIENCIA VENOSA CRONICA</vt:lpstr>
      <vt:lpstr>INSUFICIENCIA VENOSA CRONICA</vt:lpstr>
      <vt:lpstr>INSUFICIENCIA VENOSA CRONICA</vt:lpstr>
      <vt:lpstr>INSUFICIENCIA VENOSA CRONICA</vt:lpstr>
      <vt:lpstr>DIAGNÓSTICO Y TRATAMIENTO</vt:lpstr>
      <vt:lpstr>TRATAMIENTO IVC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Etiología y diagnóstico diferencial de edemas</dc:title>
  <dc:creator>carlos galera roman</dc:creator>
  <cp:lastModifiedBy>CARLOS GALERA ROMAN</cp:lastModifiedBy>
  <cp:revision>32</cp:revision>
  <dcterms:created xsi:type="dcterms:W3CDTF">2022-10-20T18:57:56Z</dcterms:created>
  <dcterms:modified xsi:type="dcterms:W3CDTF">2024-01-14T18:24:30Z</dcterms:modified>
</cp:coreProperties>
</file>