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718" autoAdjust="0"/>
  </p:normalViewPr>
  <p:slideViewPr>
    <p:cSldViewPr snapToGrid="0" snapToObjects="1">
      <p:cViewPr varScale="1">
        <p:scale>
          <a:sx n="109" d="100"/>
          <a:sy n="109" d="100"/>
        </p:scale>
        <p:origin x="-1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BF6C42-DFD3-3641-95EA-7108A3B06CB8}" type="doc">
      <dgm:prSet loTypeId="urn:microsoft.com/office/officeart/2005/8/layout/StepDown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9F77DE2-BFD9-FF4A-AB5E-535B47457A9F}">
      <dgm:prSet phldrT="[Texto]"/>
      <dgm:spPr/>
      <dgm:t>
        <a:bodyPr/>
        <a:lstStyle/>
        <a:p>
          <a:r>
            <a:rPr lang="es-ES" dirty="0" smtClean="0"/>
            <a:t>I</a:t>
          </a:r>
          <a:endParaRPr lang="es-ES" dirty="0"/>
        </a:p>
      </dgm:t>
    </dgm:pt>
    <dgm:pt modelId="{C2604121-D90D-D145-B151-DAC328815D6D}" type="parTrans" cxnId="{8350E1F2-56AA-874A-B929-C5E50540CED6}">
      <dgm:prSet/>
      <dgm:spPr/>
      <dgm:t>
        <a:bodyPr/>
        <a:lstStyle/>
        <a:p>
          <a:endParaRPr lang="es-ES"/>
        </a:p>
      </dgm:t>
    </dgm:pt>
    <dgm:pt modelId="{FF284504-C591-8641-87B9-465F04A1FBF2}" type="sibTrans" cxnId="{8350E1F2-56AA-874A-B929-C5E50540CED6}">
      <dgm:prSet/>
      <dgm:spPr/>
      <dgm:t>
        <a:bodyPr/>
        <a:lstStyle/>
        <a:p>
          <a:endParaRPr lang="es-ES"/>
        </a:p>
      </dgm:t>
    </dgm:pt>
    <dgm:pt modelId="{60EED7F4-C8A9-704F-BFEF-35D79724B85E}">
      <dgm:prSet phldrT="[Texto]"/>
      <dgm:spPr/>
      <dgm:t>
        <a:bodyPr/>
        <a:lstStyle/>
        <a:p>
          <a:r>
            <a:rPr lang="es-ES" dirty="0" smtClean="0"/>
            <a:t>VALORACIÓN INICIAL O REVISIÓN PRIMARIA Y RESUCITACIÓN</a:t>
          </a:r>
          <a:endParaRPr lang="es-ES" dirty="0"/>
        </a:p>
      </dgm:t>
    </dgm:pt>
    <dgm:pt modelId="{D469CEBB-2B07-4F44-9C21-C3A28A0ED0B6}" type="parTrans" cxnId="{0D487302-9ED1-9446-9472-CB76AB3A2D32}">
      <dgm:prSet/>
      <dgm:spPr/>
      <dgm:t>
        <a:bodyPr/>
        <a:lstStyle/>
        <a:p>
          <a:endParaRPr lang="es-ES"/>
        </a:p>
      </dgm:t>
    </dgm:pt>
    <dgm:pt modelId="{EB62BAC6-87D3-704B-93AD-8E9A19467896}" type="sibTrans" cxnId="{0D487302-9ED1-9446-9472-CB76AB3A2D32}">
      <dgm:prSet/>
      <dgm:spPr/>
      <dgm:t>
        <a:bodyPr/>
        <a:lstStyle/>
        <a:p>
          <a:endParaRPr lang="es-ES"/>
        </a:p>
      </dgm:t>
    </dgm:pt>
    <dgm:pt modelId="{1589F4BC-4D8E-7E48-A24F-E53484547E2D}">
      <dgm:prSet phldrT="[Texto]"/>
      <dgm:spPr/>
      <dgm:t>
        <a:bodyPr/>
        <a:lstStyle/>
        <a:p>
          <a:r>
            <a:rPr lang="es-ES" dirty="0" smtClean="0"/>
            <a:t>III</a:t>
          </a:r>
          <a:endParaRPr lang="es-ES" dirty="0"/>
        </a:p>
      </dgm:t>
    </dgm:pt>
    <dgm:pt modelId="{3FF09BAE-C4AA-5849-A7F1-AD1E85B24DC0}" type="parTrans" cxnId="{8EFC0DFF-4B2E-5E4F-8BF3-2075B5CCBC47}">
      <dgm:prSet/>
      <dgm:spPr/>
      <dgm:t>
        <a:bodyPr/>
        <a:lstStyle/>
        <a:p>
          <a:endParaRPr lang="es-ES"/>
        </a:p>
      </dgm:t>
    </dgm:pt>
    <dgm:pt modelId="{47D725BE-2208-C741-8753-D1D48DED15CD}" type="sibTrans" cxnId="{8EFC0DFF-4B2E-5E4F-8BF3-2075B5CCBC47}">
      <dgm:prSet/>
      <dgm:spPr/>
      <dgm:t>
        <a:bodyPr/>
        <a:lstStyle/>
        <a:p>
          <a:endParaRPr lang="es-ES"/>
        </a:p>
      </dgm:t>
    </dgm:pt>
    <dgm:pt modelId="{DC02D888-C213-2049-AB22-BCAC7E3D1843}">
      <dgm:prSet phldrT="[Texto]"/>
      <dgm:spPr/>
      <dgm:t>
        <a:bodyPr/>
        <a:lstStyle/>
        <a:p>
          <a:r>
            <a:rPr lang="es-ES" dirty="0" smtClean="0"/>
            <a:t>VALORACIÓN SECUNDARIA</a:t>
          </a:r>
          <a:endParaRPr lang="es-ES" dirty="0"/>
        </a:p>
      </dgm:t>
    </dgm:pt>
    <dgm:pt modelId="{8E1CCB82-2B83-8543-8831-9A5924168013}" type="parTrans" cxnId="{BE9D3941-CD5F-FE4B-A6E7-02D04FE4C065}">
      <dgm:prSet/>
      <dgm:spPr/>
      <dgm:t>
        <a:bodyPr/>
        <a:lstStyle/>
        <a:p>
          <a:endParaRPr lang="es-ES"/>
        </a:p>
      </dgm:t>
    </dgm:pt>
    <dgm:pt modelId="{AD460E09-9E2C-0049-80CF-36CC9B47F853}" type="sibTrans" cxnId="{BE9D3941-CD5F-FE4B-A6E7-02D04FE4C065}">
      <dgm:prSet/>
      <dgm:spPr/>
      <dgm:t>
        <a:bodyPr/>
        <a:lstStyle/>
        <a:p>
          <a:endParaRPr lang="es-ES"/>
        </a:p>
      </dgm:t>
    </dgm:pt>
    <dgm:pt modelId="{9097B774-0717-2F41-B625-5A72F1AA1634}">
      <dgm:prSet phldrT="[Texto]"/>
      <dgm:spPr/>
      <dgm:t>
        <a:bodyPr/>
        <a:lstStyle/>
        <a:p>
          <a:r>
            <a:rPr lang="es-ES" dirty="0" smtClean="0"/>
            <a:t>IV</a:t>
          </a:r>
          <a:endParaRPr lang="es-ES" dirty="0"/>
        </a:p>
      </dgm:t>
    </dgm:pt>
    <dgm:pt modelId="{22E00B57-89F0-0344-9C66-0004CF252477}" type="parTrans" cxnId="{293610E5-96E7-A64B-849A-F464AA6ECA33}">
      <dgm:prSet/>
      <dgm:spPr/>
      <dgm:t>
        <a:bodyPr/>
        <a:lstStyle/>
        <a:p>
          <a:endParaRPr lang="es-ES"/>
        </a:p>
      </dgm:t>
    </dgm:pt>
    <dgm:pt modelId="{6FEBB287-C1FE-DF44-9B6B-844AC4EB8181}" type="sibTrans" cxnId="{293610E5-96E7-A64B-849A-F464AA6ECA33}">
      <dgm:prSet/>
      <dgm:spPr/>
      <dgm:t>
        <a:bodyPr/>
        <a:lstStyle/>
        <a:p>
          <a:endParaRPr lang="es-ES"/>
        </a:p>
      </dgm:t>
    </dgm:pt>
    <dgm:pt modelId="{134A8A96-14E9-8248-9E92-3A1BA64D3C3D}">
      <dgm:prSet phldrT="[Texto]"/>
      <dgm:spPr/>
      <dgm:t>
        <a:bodyPr/>
        <a:lstStyle/>
        <a:p>
          <a:r>
            <a:rPr lang="es-ES" dirty="0" smtClean="0"/>
            <a:t>TTO DEFINITIVO</a:t>
          </a:r>
          <a:endParaRPr lang="es-ES" dirty="0"/>
        </a:p>
      </dgm:t>
    </dgm:pt>
    <dgm:pt modelId="{558896A9-5C02-1A4B-AD08-994997C418C6}" type="parTrans" cxnId="{79FEB6F8-E4F9-6D4C-AD3E-B8CB1489F842}">
      <dgm:prSet/>
      <dgm:spPr/>
      <dgm:t>
        <a:bodyPr/>
        <a:lstStyle/>
        <a:p>
          <a:endParaRPr lang="es-ES"/>
        </a:p>
      </dgm:t>
    </dgm:pt>
    <dgm:pt modelId="{E806A1FF-D750-E747-9201-CF89A3CD015E}" type="sibTrans" cxnId="{79FEB6F8-E4F9-6D4C-AD3E-B8CB1489F842}">
      <dgm:prSet/>
      <dgm:spPr/>
      <dgm:t>
        <a:bodyPr/>
        <a:lstStyle/>
        <a:p>
          <a:endParaRPr lang="es-ES"/>
        </a:p>
      </dgm:t>
    </dgm:pt>
    <dgm:pt modelId="{F2F57501-32E2-0748-BCCD-A7D0993162E5}">
      <dgm:prSet/>
      <dgm:spPr/>
      <dgm:t>
        <a:bodyPr/>
        <a:lstStyle/>
        <a:p>
          <a:r>
            <a:rPr lang="es-ES" dirty="0" smtClean="0"/>
            <a:t>II </a:t>
          </a:r>
          <a:endParaRPr lang="es-ES" dirty="0"/>
        </a:p>
      </dgm:t>
    </dgm:pt>
    <dgm:pt modelId="{8D2855E8-B559-184C-958E-27FB79A2B8B8}" type="parTrans" cxnId="{FF846CCE-EC7D-D449-BAFF-316ED7E6BF69}">
      <dgm:prSet/>
      <dgm:spPr/>
      <dgm:t>
        <a:bodyPr/>
        <a:lstStyle/>
        <a:p>
          <a:endParaRPr lang="es-ES"/>
        </a:p>
      </dgm:t>
    </dgm:pt>
    <dgm:pt modelId="{2A5B1B46-06A7-0048-A494-93E0FD2DEE17}" type="sibTrans" cxnId="{FF846CCE-EC7D-D449-BAFF-316ED7E6BF69}">
      <dgm:prSet/>
      <dgm:spPr/>
      <dgm:t>
        <a:bodyPr/>
        <a:lstStyle/>
        <a:p>
          <a:endParaRPr lang="es-ES"/>
        </a:p>
      </dgm:t>
    </dgm:pt>
    <dgm:pt modelId="{B1E490DD-2714-DB46-AB39-6BC2187B32C8}" type="pres">
      <dgm:prSet presAssocID="{75BF6C42-DFD3-3641-95EA-7108A3B06CB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A13F8E3E-1A75-4344-95D0-D46495AAD174}" type="pres">
      <dgm:prSet presAssocID="{09F77DE2-BFD9-FF4A-AB5E-535B47457A9F}" presName="composite" presStyleCnt="0"/>
      <dgm:spPr/>
    </dgm:pt>
    <dgm:pt modelId="{C16E35EF-AA98-3042-9EDC-8795B5B729EE}" type="pres">
      <dgm:prSet presAssocID="{09F77DE2-BFD9-FF4A-AB5E-535B47457A9F}" presName="bentUpArrow1" presStyleLbl="alignImgPlace1" presStyleIdx="0" presStyleCnt="3" custLinFactNeighborX="-17257" custLinFactNeighborY="12931"/>
      <dgm:spPr/>
    </dgm:pt>
    <dgm:pt modelId="{082DE9B1-4109-584A-A72F-10A0ACD381DE}" type="pres">
      <dgm:prSet presAssocID="{09F77DE2-BFD9-FF4A-AB5E-535B47457A9F}" presName="ParentText" presStyleLbl="node1" presStyleIdx="0" presStyleCnt="4" custLinFactNeighborX="-41" custLinFactNeighborY="-33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0C6420-18E5-1147-AC01-4BFB1265D901}" type="pres">
      <dgm:prSet presAssocID="{09F77DE2-BFD9-FF4A-AB5E-535B47457A9F}" presName="ChildText" presStyleLbl="revTx" presStyleIdx="0" presStyleCnt="4" custScaleX="284650" custLinFactNeighborX="89472" custLinFactNeighborY="-50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41D105-F100-B245-8912-12E7BFF22900}" type="pres">
      <dgm:prSet presAssocID="{FF284504-C591-8641-87B9-465F04A1FBF2}" presName="sibTrans" presStyleCnt="0"/>
      <dgm:spPr/>
    </dgm:pt>
    <dgm:pt modelId="{7073B136-F4CC-3E45-87FF-30B6285A514B}" type="pres">
      <dgm:prSet presAssocID="{F2F57501-32E2-0748-BCCD-A7D0993162E5}" presName="composite" presStyleCnt="0"/>
      <dgm:spPr/>
    </dgm:pt>
    <dgm:pt modelId="{3C238A94-32A8-1548-A63C-68C48B96AB77}" type="pres">
      <dgm:prSet presAssocID="{F2F57501-32E2-0748-BCCD-A7D0993162E5}" presName="bentUpArrow1" presStyleLbl="alignImgPlace1" presStyleIdx="1" presStyleCnt="3"/>
      <dgm:spPr/>
    </dgm:pt>
    <dgm:pt modelId="{0EC4EEDD-31F7-5648-99EE-9641A9B8DC08}" type="pres">
      <dgm:prSet presAssocID="{F2F57501-32E2-0748-BCCD-A7D0993162E5}" presName="ParentText" presStyleLbl="node1" presStyleIdx="1" presStyleCnt="4" custLinFactNeighborX="-6819" custLinFactNeighborY="-54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A5479D-EC2E-D847-9D29-EA1E04153E25}" type="pres">
      <dgm:prSet presAssocID="{F2F57501-32E2-0748-BCCD-A7D0993162E5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60F492C2-66D3-384B-A9F7-AD45A66C01A2}" type="pres">
      <dgm:prSet presAssocID="{2A5B1B46-06A7-0048-A494-93E0FD2DEE17}" presName="sibTrans" presStyleCnt="0"/>
      <dgm:spPr/>
    </dgm:pt>
    <dgm:pt modelId="{E8FC1DD4-1A84-D443-9A0E-7D88BDA9E498}" type="pres">
      <dgm:prSet presAssocID="{1589F4BC-4D8E-7E48-A24F-E53484547E2D}" presName="composite" presStyleCnt="0"/>
      <dgm:spPr/>
    </dgm:pt>
    <dgm:pt modelId="{EEA8AECD-D0BC-B245-BA75-6C9AAA64CE99}" type="pres">
      <dgm:prSet presAssocID="{1589F4BC-4D8E-7E48-A24F-E53484547E2D}" presName="bentUpArrow1" presStyleLbl="alignImgPlace1" presStyleIdx="2" presStyleCnt="3"/>
      <dgm:spPr/>
    </dgm:pt>
    <dgm:pt modelId="{67211F75-77B1-464A-8B36-D0021ABF74ED}" type="pres">
      <dgm:prSet presAssocID="{1589F4BC-4D8E-7E48-A24F-E53484547E2D}" presName="ParentText" presStyleLbl="node1" presStyleIdx="2" presStyleCnt="4" custLinFactNeighborX="-9093" custLinFactNeighborY="-108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A33638-FAF6-6645-9E7F-F8EBB1270524}" type="pres">
      <dgm:prSet presAssocID="{1589F4BC-4D8E-7E48-A24F-E53484547E2D}" presName="ChildText" presStyleLbl="revTx" presStyleIdx="2" presStyleCnt="4" custScaleX="237267" custLinFactNeighborX="51916" custLinFactNeighborY="-12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C3279C-9871-AA4D-8760-AD5E2011374A}" type="pres">
      <dgm:prSet presAssocID="{47D725BE-2208-C741-8753-D1D48DED15CD}" presName="sibTrans" presStyleCnt="0"/>
      <dgm:spPr/>
    </dgm:pt>
    <dgm:pt modelId="{03A6F14C-A922-7149-84C4-A2621777561F}" type="pres">
      <dgm:prSet presAssocID="{9097B774-0717-2F41-B625-5A72F1AA1634}" presName="composite" presStyleCnt="0"/>
      <dgm:spPr/>
    </dgm:pt>
    <dgm:pt modelId="{771AB51A-ECAA-0D44-99A5-8904F0F27ADB}" type="pres">
      <dgm:prSet presAssocID="{9097B774-0717-2F41-B625-5A72F1AA1634}" presName="ParentText" presStyleLbl="node1" presStyleIdx="3" presStyleCnt="4" custLinFactNeighborX="-985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A2C96F-EB73-1441-B60D-B557FE9908CC}" type="pres">
      <dgm:prSet presAssocID="{9097B774-0717-2F41-B625-5A72F1AA1634}" presName="FinalChildText" presStyleLbl="revTx" presStyleIdx="3" presStyleCnt="4" custScaleX="144980" custLinFactNeighborX="35294" custLinFactNeighborY="-40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E9D3941-CD5F-FE4B-A6E7-02D04FE4C065}" srcId="{1589F4BC-4D8E-7E48-A24F-E53484547E2D}" destId="{DC02D888-C213-2049-AB22-BCAC7E3D1843}" srcOrd="0" destOrd="0" parTransId="{8E1CCB82-2B83-8543-8831-9A5924168013}" sibTransId="{AD460E09-9E2C-0049-80CF-36CC9B47F853}"/>
    <dgm:cxn modelId="{CFC60418-8661-6646-AAA5-8BF386143EDE}" type="presOf" srcId="{F2F57501-32E2-0748-BCCD-A7D0993162E5}" destId="{0EC4EEDD-31F7-5648-99EE-9641A9B8DC08}" srcOrd="0" destOrd="0" presId="urn:microsoft.com/office/officeart/2005/8/layout/StepDownProcess"/>
    <dgm:cxn modelId="{293610E5-96E7-A64B-849A-F464AA6ECA33}" srcId="{75BF6C42-DFD3-3641-95EA-7108A3B06CB8}" destId="{9097B774-0717-2F41-B625-5A72F1AA1634}" srcOrd="3" destOrd="0" parTransId="{22E00B57-89F0-0344-9C66-0004CF252477}" sibTransId="{6FEBB287-C1FE-DF44-9B6B-844AC4EB8181}"/>
    <dgm:cxn modelId="{4DD58FDE-DC54-5A44-88A3-710FCDA509F9}" type="presOf" srcId="{134A8A96-14E9-8248-9E92-3A1BA64D3C3D}" destId="{71A2C96F-EB73-1441-B60D-B557FE9908CC}" srcOrd="0" destOrd="0" presId="urn:microsoft.com/office/officeart/2005/8/layout/StepDownProcess"/>
    <dgm:cxn modelId="{70847538-440B-9A49-AB1D-02EB93A7ADF0}" type="presOf" srcId="{DC02D888-C213-2049-AB22-BCAC7E3D1843}" destId="{F2A33638-FAF6-6645-9E7F-F8EBB1270524}" srcOrd="0" destOrd="0" presId="urn:microsoft.com/office/officeart/2005/8/layout/StepDownProcess"/>
    <dgm:cxn modelId="{C4E2CF71-DF58-1640-B9C0-DBFC2D085EDC}" type="presOf" srcId="{1589F4BC-4D8E-7E48-A24F-E53484547E2D}" destId="{67211F75-77B1-464A-8B36-D0021ABF74ED}" srcOrd="0" destOrd="0" presId="urn:microsoft.com/office/officeart/2005/8/layout/StepDownProcess"/>
    <dgm:cxn modelId="{8EFC0DFF-4B2E-5E4F-8BF3-2075B5CCBC47}" srcId="{75BF6C42-DFD3-3641-95EA-7108A3B06CB8}" destId="{1589F4BC-4D8E-7E48-A24F-E53484547E2D}" srcOrd="2" destOrd="0" parTransId="{3FF09BAE-C4AA-5849-A7F1-AD1E85B24DC0}" sibTransId="{47D725BE-2208-C741-8753-D1D48DED15CD}"/>
    <dgm:cxn modelId="{79FEB6F8-E4F9-6D4C-AD3E-B8CB1489F842}" srcId="{9097B774-0717-2F41-B625-5A72F1AA1634}" destId="{134A8A96-14E9-8248-9E92-3A1BA64D3C3D}" srcOrd="0" destOrd="0" parTransId="{558896A9-5C02-1A4B-AD08-994997C418C6}" sibTransId="{E806A1FF-D750-E747-9201-CF89A3CD015E}"/>
    <dgm:cxn modelId="{0D487302-9ED1-9446-9472-CB76AB3A2D32}" srcId="{09F77DE2-BFD9-FF4A-AB5E-535B47457A9F}" destId="{60EED7F4-C8A9-704F-BFEF-35D79724B85E}" srcOrd="0" destOrd="0" parTransId="{D469CEBB-2B07-4F44-9C21-C3A28A0ED0B6}" sibTransId="{EB62BAC6-87D3-704B-93AD-8E9A19467896}"/>
    <dgm:cxn modelId="{8350E1F2-56AA-874A-B929-C5E50540CED6}" srcId="{75BF6C42-DFD3-3641-95EA-7108A3B06CB8}" destId="{09F77DE2-BFD9-FF4A-AB5E-535B47457A9F}" srcOrd="0" destOrd="0" parTransId="{C2604121-D90D-D145-B151-DAC328815D6D}" sibTransId="{FF284504-C591-8641-87B9-465F04A1FBF2}"/>
    <dgm:cxn modelId="{FF846CCE-EC7D-D449-BAFF-316ED7E6BF69}" srcId="{75BF6C42-DFD3-3641-95EA-7108A3B06CB8}" destId="{F2F57501-32E2-0748-BCCD-A7D0993162E5}" srcOrd="1" destOrd="0" parTransId="{8D2855E8-B559-184C-958E-27FB79A2B8B8}" sibTransId="{2A5B1B46-06A7-0048-A494-93E0FD2DEE17}"/>
    <dgm:cxn modelId="{4BF03485-D82B-DF49-9A80-A21D6FE1772C}" type="presOf" srcId="{75BF6C42-DFD3-3641-95EA-7108A3B06CB8}" destId="{B1E490DD-2714-DB46-AB39-6BC2187B32C8}" srcOrd="0" destOrd="0" presId="urn:microsoft.com/office/officeart/2005/8/layout/StepDownProcess"/>
    <dgm:cxn modelId="{BAC8C74B-8D57-BA40-B89F-833DFF714E15}" type="presOf" srcId="{9097B774-0717-2F41-B625-5A72F1AA1634}" destId="{771AB51A-ECAA-0D44-99A5-8904F0F27ADB}" srcOrd="0" destOrd="0" presId="urn:microsoft.com/office/officeart/2005/8/layout/StepDownProcess"/>
    <dgm:cxn modelId="{F6048FFE-2A6D-5948-8481-5F8E272415D5}" type="presOf" srcId="{60EED7F4-C8A9-704F-BFEF-35D79724B85E}" destId="{210C6420-18E5-1147-AC01-4BFB1265D901}" srcOrd="0" destOrd="0" presId="urn:microsoft.com/office/officeart/2005/8/layout/StepDownProcess"/>
    <dgm:cxn modelId="{BAE5DF42-1BB6-274B-8C96-DD61931DD96B}" type="presOf" srcId="{09F77DE2-BFD9-FF4A-AB5E-535B47457A9F}" destId="{082DE9B1-4109-584A-A72F-10A0ACD381DE}" srcOrd="0" destOrd="0" presId="urn:microsoft.com/office/officeart/2005/8/layout/StepDownProcess"/>
    <dgm:cxn modelId="{18E17F4E-A968-7543-A5A6-8114D67F9387}" type="presParOf" srcId="{B1E490DD-2714-DB46-AB39-6BC2187B32C8}" destId="{A13F8E3E-1A75-4344-95D0-D46495AAD174}" srcOrd="0" destOrd="0" presId="urn:microsoft.com/office/officeart/2005/8/layout/StepDownProcess"/>
    <dgm:cxn modelId="{D2136F9A-3736-F24C-8DCE-77F61CE9EBEE}" type="presParOf" srcId="{A13F8E3E-1A75-4344-95D0-D46495AAD174}" destId="{C16E35EF-AA98-3042-9EDC-8795B5B729EE}" srcOrd="0" destOrd="0" presId="urn:microsoft.com/office/officeart/2005/8/layout/StepDownProcess"/>
    <dgm:cxn modelId="{926B797B-E6B0-3F46-B093-B962CBEBFF71}" type="presParOf" srcId="{A13F8E3E-1A75-4344-95D0-D46495AAD174}" destId="{082DE9B1-4109-584A-A72F-10A0ACD381DE}" srcOrd="1" destOrd="0" presId="urn:microsoft.com/office/officeart/2005/8/layout/StepDownProcess"/>
    <dgm:cxn modelId="{29D5C2E6-8849-6840-8E7A-379B55FC680D}" type="presParOf" srcId="{A13F8E3E-1A75-4344-95D0-D46495AAD174}" destId="{210C6420-18E5-1147-AC01-4BFB1265D901}" srcOrd="2" destOrd="0" presId="urn:microsoft.com/office/officeart/2005/8/layout/StepDownProcess"/>
    <dgm:cxn modelId="{AC4D5588-27F2-AB43-9D94-9AC75670A43C}" type="presParOf" srcId="{B1E490DD-2714-DB46-AB39-6BC2187B32C8}" destId="{7141D105-F100-B245-8912-12E7BFF22900}" srcOrd="1" destOrd="0" presId="urn:microsoft.com/office/officeart/2005/8/layout/StepDownProcess"/>
    <dgm:cxn modelId="{B86D5F81-BDF4-D646-BFE1-5A78C759EE8F}" type="presParOf" srcId="{B1E490DD-2714-DB46-AB39-6BC2187B32C8}" destId="{7073B136-F4CC-3E45-87FF-30B6285A514B}" srcOrd="2" destOrd="0" presId="urn:microsoft.com/office/officeart/2005/8/layout/StepDownProcess"/>
    <dgm:cxn modelId="{11F2A891-8DAA-5B4D-8D41-E1E45D797AFB}" type="presParOf" srcId="{7073B136-F4CC-3E45-87FF-30B6285A514B}" destId="{3C238A94-32A8-1548-A63C-68C48B96AB77}" srcOrd="0" destOrd="0" presId="urn:microsoft.com/office/officeart/2005/8/layout/StepDownProcess"/>
    <dgm:cxn modelId="{AC8AE692-0533-2A4D-AE89-9A28A9769136}" type="presParOf" srcId="{7073B136-F4CC-3E45-87FF-30B6285A514B}" destId="{0EC4EEDD-31F7-5648-99EE-9641A9B8DC08}" srcOrd="1" destOrd="0" presId="urn:microsoft.com/office/officeart/2005/8/layout/StepDownProcess"/>
    <dgm:cxn modelId="{EE296676-5857-FA43-B4DA-2602F74C2E00}" type="presParOf" srcId="{7073B136-F4CC-3E45-87FF-30B6285A514B}" destId="{BEA5479D-EC2E-D847-9D29-EA1E04153E25}" srcOrd="2" destOrd="0" presId="urn:microsoft.com/office/officeart/2005/8/layout/StepDownProcess"/>
    <dgm:cxn modelId="{F5E769A5-EE78-E942-ABF0-E9478D508588}" type="presParOf" srcId="{B1E490DD-2714-DB46-AB39-6BC2187B32C8}" destId="{60F492C2-66D3-384B-A9F7-AD45A66C01A2}" srcOrd="3" destOrd="0" presId="urn:microsoft.com/office/officeart/2005/8/layout/StepDownProcess"/>
    <dgm:cxn modelId="{CD27D916-7733-664B-87A0-8AD3842EF365}" type="presParOf" srcId="{B1E490DD-2714-DB46-AB39-6BC2187B32C8}" destId="{E8FC1DD4-1A84-D443-9A0E-7D88BDA9E498}" srcOrd="4" destOrd="0" presId="urn:microsoft.com/office/officeart/2005/8/layout/StepDownProcess"/>
    <dgm:cxn modelId="{6B84E02A-D6B5-AB41-A71E-8C43845DC1E4}" type="presParOf" srcId="{E8FC1DD4-1A84-D443-9A0E-7D88BDA9E498}" destId="{EEA8AECD-D0BC-B245-BA75-6C9AAA64CE99}" srcOrd="0" destOrd="0" presId="urn:microsoft.com/office/officeart/2005/8/layout/StepDownProcess"/>
    <dgm:cxn modelId="{7D93519C-0548-5F48-90D7-AA8D3A99392A}" type="presParOf" srcId="{E8FC1DD4-1A84-D443-9A0E-7D88BDA9E498}" destId="{67211F75-77B1-464A-8B36-D0021ABF74ED}" srcOrd="1" destOrd="0" presId="urn:microsoft.com/office/officeart/2005/8/layout/StepDownProcess"/>
    <dgm:cxn modelId="{7370C353-DBB0-7A44-A9AA-341890E88138}" type="presParOf" srcId="{E8FC1DD4-1A84-D443-9A0E-7D88BDA9E498}" destId="{F2A33638-FAF6-6645-9E7F-F8EBB1270524}" srcOrd="2" destOrd="0" presId="urn:microsoft.com/office/officeart/2005/8/layout/StepDownProcess"/>
    <dgm:cxn modelId="{2DAF0134-B169-9344-9C39-DCB194D37EC1}" type="presParOf" srcId="{B1E490DD-2714-DB46-AB39-6BC2187B32C8}" destId="{A7C3279C-9871-AA4D-8760-AD5E2011374A}" srcOrd="5" destOrd="0" presId="urn:microsoft.com/office/officeart/2005/8/layout/StepDownProcess"/>
    <dgm:cxn modelId="{729D76B3-F4C1-EF4B-A481-186E31F2C9C2}" type="presParOf" srcId="{B1E490DD-2714-DB46-AB39-6BC2187B32C8}" destId="{03A6F14C-A922-7149-84C4-A2621777561F}" srcOrd="6" destOrd="0" presId="urn:microsoft.com/office/officeart/2005/8/layout/StepDownProcess"/>
    <dgm:cxn modelId="{11BFEBFD-4596-E742-BD37-F50C08A71C58}" type="presParOf" srcId="{03A6F14C-A922-7149-84C4-A2621777561F}" destId="{771AB51A-ECAA-0D44-99A5-8904F0F27ADB}" srcOrd="0" destOrd="0" presId="urn:microsoft.com/office/officeart/2005/8/layout/StepDownProcess"/>
    <dgm:cxn modelId="{F6D82E19-9237-114C-BF19-7211D107BF3E}" type="presParOf" srcId="{03A6F14C-A922-7149-84C4-A2621777561F}" destId="{71A2C96F-EB73-1441-B60D-B557FE9908C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D2FC69-DD87-014D-84BF-58441A0F1C5C}" type="doc">
      <dgm:prSet loTypeId="urn:microsoft.com/office/officeart/2005/8/layout/pyramid2" loCatId="" qsTypeId="urn:microsoft.com/office/officeart/2005/8/quickstyle/simple2" qsCatId="simple" csTypeId="urn:microsoft.com/office/officeart/2005/8/colors/accent1_2" csCatId="accent1" phldr="1"/>
      <dgm:spPr/>
    </dgm:pt>
    <dgm:pt modelId="{1AB83442-5721-CC41-8D6A-7A225585A680}">
      <dgm:prSet phldrT="[Texto]" custT="1"/>
      <dgm:spPr/>
      <dgm:t>
        <a:bodyPr/>
        <a:lstStyle/>
        <a:p>
          <a:r>
            <a:rPr lang="es-ES" sz="2000" b="1" dirty="0" smtClean="0"/>
            <a:t>5-Cricotirotomía o traqueotomía</a:t>
          </a:r>
          <a:endParaRPr lang="es-ES" sz="2000" b="1" dirty="0"/>
        </a:p>
      </dgm:t>
    </dgm:pt>
    <dgm:pt modelId="{9ABFB213-DA7C-7E4A-BB0A-1D4431580378}" type="parTrans" cxnId="{FC41E879-6A3B-5941-840E-8902FCEAF5B7}">
      <dgm:prSet/>
      <dgm:spPr/>
      <dgm:t>
        <a:bodyPr/>
        <a:lstStyle/>
        <a:p>
          <a:endParaRPr lang="es-ES"/>
        </a:p>
      </dgm:t>
    </dgm:pt>
    <dgm:pt modelId="{D8E3ED5C-607A-234D-BA33-8406339DE5BB}" type="sibTrans" cxnId="{FC41E879-6A3B-5941-840E-8902FCEAF5B7}">
      <dgm:prSet/>
      <dgm:spPr/>
      <dgm:t>
        <a:bodyPr/>
        <a:lstStyle/>
        <a:p>
          <a:endParaRPr lang="es-ES"/>
        </a:p>
      </dgm:t>
    </dgm:pt>
    <dgm:pt modelId="{D6BBD3AD-D03A-B74B-9A60-827BEE244CD3}">
      <dgm:prSet phldrT="[Texto]" custT="1"/>
      <dgm:spPr/>
      <dgm:t>
        <a:bodyPr/>
        <a:lstStyle/>
        <a:p>
          <a:r>
            <a:rPr lang="es-ES" sz="2000" b="1" dirty="0" smtClean="0"/>
            <a:t>3-Cánula orofaríngea (Guedel) + ventilación </a:t>
          </a:r>
          <a:endParaRPr lang="es-ES" sz="2000" b="1" dirty="0"/>
        </a:p>
      </dgm:t>
    </dgm:pt>
    <dgm:pt modelId="{D9DD7BA0-C825-CE4B-8240-D23302EA9F97}" type="parTrans" cxnId="{C98F43D8-A5E1-E940-8DBA-D53F988760B0}">
      <dgm:prSet/>
      <dgm:spPr/>
      <dgm:t>
        <a:bodyPr/>
        <a:lstStyle/>
        <a:p>
          <a:endParaRPr lang="es-ES"/>
        </a:p>
      </dgm:t>
    </dgm:pt>
    <dgm:pt modelId="{AB4261CB-7BEA-9D47-A10E-3D385F0D2BD8}" type="sibTrans" cxnId="{C98F43D8-A5E1-E940-8DBA-D53F988760B0}">
      <dgm:prSet/>
      <dgm:spPr/>
      <dgm:t>
        <a:bodyPr/>
        <a:lstStyle/>
        <a:p>
          <a:endParaRPr lang="es-ES"/>
        </a:p>
      </dgm:t>
    </dgm:pt>
    <dgm:pt modelId="{FBB22EFA-991B-A544-8925-60832930BA9D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2-Aspiración/barrido digital (cuerpos extraños)</a:t>
          </a: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dirty="0"/>
        </a:p>
      </dgm:t>
    </dgm:pt>
    <dgm:pt modelId="{F4B4535C-9D75-7E48-B120-F81F3C464345}" type="parTrans" cxnId="{20DEE3CD-84FB-5947-BF86-4434CF51992B}">
      <dgm:prSet/>
      <dgm:spPr/>
      <dgm:t>
        <a:bodyPr/>
        <a:lstStyle/>
        <a:p>
          <a:endParaRPr lang="es-ES"/>
        </a:p>
      </dgm:t>
    </dgm:pt>
    <dgm:pt modelId="{775A0605-1671-4544-86F3-7B0CFEB43A0F}" type="sibTrans" cxnId="{20DEE3CD-84FB-5947-BF86-4434CF51992B}">
      <dgm:prSet/>
      <dgm:spPr/>
      <dgm:t>
        <a:bodyPr/>
        <a:lstStyle/>
        <a:p>
          <a:endParaRPr lang="es-ES"/>
        </a:p>
      </dgm:t>
    </dgm:pt>
    <dgm:pt modelId="{F985268B-0D24-F841-BC1D-0545417D9549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1-Respuesta verbal</a:t>
          </a: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dirty="0"/>
        </a:p>
      </dgm:t>
    </dgm:pt>
    <dgm:pt modelId="{7EC79854-6E39-5640-AF08-D92EFF94EE01}" type="parTrans" cxnId="{B76CD7C3-C56C-854F-A3C9-3C341E45225F}">
      <dgm:prSet/>
      <dgm:spPr/>
      <dgm:t>
        <a:bodyPr/>
        <a:lstStyle/>
        <a:p>
          <a:endParaRPr lang="es-ES"/>
        </a:p>
      </dgm:t>
    </dgm:pt>
    <dgm:pt modelId="{74BB83FA-4615-9C46-8994-0FFBADE9BC99}" type="sibTrans" cxnId="{B76CD7C3-C56C-854F-A3C9-3C341E45225F}">
      <dgm:prSet/>
      <dgm:spPr/>
      <dgm:t>
        <a:bodyPr/>
        <a:lstStyle/>
        <a:p>
          <a:endParaRPr lang="es-ES"/>
        </a:p>
      </dgm:t>
    </dgm:pt>
    <dgm:pt modelId="{386C76B9-8F41-D348-95ED-7AA8E673C566}">
      <dgm:prSet custT="1"/>
      <dgm:spPr/>
      <dgm:t>
        <a:bodyPr/>
        <a:lstStyle/>
        <a:p>
          <a:r>
            <a:rPr lang="es-ES" sz="2000" b="1" dirty="0" smtClean="0"/>
            <a:t>4-IOT</a:t>
          </a:r>
          <a:endParaRPr lang="es-ES" sz="2000" b="1" dirty="0"/>
        </a:p>
      </dgm:t>
    </dgm:pt>
    <dgm:pt modelId="{977C0399-5E50-5143-814A-594F76F37278}" type="parTrans" cxnId="{D3A5461D-FEAD-CB40-A9C4-FDAAC24F84B7}">
      <dgm:prSet/>
      <dgm:spPr/>
      <dgm:t>
        <a:bodyPr/>
        <a:lstStyle/>
        <a:p>
          <a:endParaRPr lang="es-ES"/>
        </a:p>
      </dgm:t>
    </dgm:pt>
    <dgm:pt modelId="{4811D006-E35B-7B46-80FA-1EA5F4CFE661}" type="sibTrans" cxnId="{D3A5461D-FEAD-CB40-A9C4-FDAAC24F84B7}">
      <dgm:prSet/>
      <dgm:spPr/>
      <dgm:t>
        <a:bodyPr/>
        <a:lstStyle/>
        <a:p>
          <a:endParaRPr lang="es-ES"/>
        </a:p>
      </dgm:t>
    </dgm:pt>
    <dgm:pt modelId="{C19A6677-5DB4-794A-9294-36990DEFFE38}" type="pres">
      <dgm:prSet presAssocID="{30D2FC69-DD87-014D-84BF-58441A0F1C5C}" presName="compositeShape" presStyleCnt="0">
        <dgm:presLayoutVars>
          <dgm:dir/>
          <dgm:resizeHandles/>
        </dgm:presLayoutVars>
      </dgm:prSet>
      <dgm:spPr/>
    </dgm:pt>
    <dgm:pt modelId="{2BDDAF67-3818-4240-904A-00228B0F5E38}" type="pres">
      <dgm:prSet presAssocID="{30D2FC69-DD87-014D-84BF-58441A0F1C5C}" presName="pyramid" presStyleLbl="node1" presStyleIdx="0" presStyleCnt="1"/>
      <dgm:spPr/>
    </dgm:pt>
    <dgm:pt modelId="{AABB5F89-5746-7A4C-8DC2-0A4B127514C6}" type="pres">
      <dgm:prSet presAssocID="{30D2FC69-DD87-014D-84BF-58441A0F1C5C}" presName="theList" presStyleCnt="0"/>
      <dgm:spPr/>
    </dgm:pt>
    <dgm:pt modelId="{88D9D2B6-0C4A-E245-B9BB-6AFB3449BA54}" type="pres">
      <dgm:prSet presAssocID="{1AB83442-5721-CC41-8D6A-7A225585A680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720F98-FFCF-A64C-A243-F3471BA7ED8E}" type="pres">
      <dgm:prSet presAssocID="{1AB83442-5721-CC41-8D6A-7A225585A680}" presName="aSpace" presStyleCnt="0"/>
      <dgm:spPr/>
    </dgm:pt>
    <dgm:pt modelId="{A032BC7E-EA9B-7242-B320-68CAFE5AE8E1}" type="pres">
      <dgm:prSet presAssocID="{386C76B9-8F41-D348-95ED-7AA8E673C566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826FCC-BA78-A343-A554-CF2B249AB23F}" type="pres">
      <dgm:prSet presAssocID="{386C76B9-8F41-D348-95ED-7AA8E673C566}" presName="aSpace" presStyleCnt="0"/>
      <dgm:spPr/>
    </dgm:pt>
    <dgm:pt modelId="{CF497D1D-AB0A-A846-8750-B21E47876111}" type="pres">
      <dgm:prSet presAssocID="{D6BBD3AD-D03A-B74B-9A60-827BEE244CD3}" presName="aNode" presStyleLbl="fgAcc1" presStyleIdx="2" presStyleCnt="5" custLinFactNeighborX="-481" custLinFactNeighborY="-4636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B9A61D-34E6-A849-ACEE-9F890A3493F1}" type="pres">
      <dgm:prSet presAssocID="{D6BBD3AD-D03A-B74B-9A60-827BEE244CD3}" presName="aSpace" presStyleCnt="0"/>
      <dgm:spPr/>
    </dgm:pt>
    <dgm:pt modelId="{558CD4C4-987B-DE4D-BD33-8EE8325B567B}" type="pres">
      <dgm:prSet presAssocID="{FBB22EFA-991B-A544-8925-60832930BA9D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B5202A-5DA7-DD4A-98F4-519468E15AE4}" type="pres">
      <dgm:prSet presAssocID="{FBB22EFA-991B-A544-8925-60832930BA9D}" presName="aSpace" presStyleCnt="0"/>
      <dgm:spPr/>
    </dgm:pt>
    <dgm:pt modelId="{A2FD9242-3B2D-F040-854D-D5B4C6AF1117}" type="pres">
      <dgm:prSet presAssocID="{F985268B-0D24-F841-BC1D-0545417D9549}" presName="aNode" presStyleLbl="fgAcc1" presStyleIdx="4" presStyleCnt="5" custLinFactNeighborX="96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A8388F-4779-214C-B248-EB888E306229}" type="pres">
      <dgm:prSet presAssocID="{F985268B-0D24-F841-BC1D-0545417D9549}" presName="aSpace" presStyleCnt="0"/>
      <dgm:spPr/>
    </dgm:pt>
  </dgm:ptLst>
  <dgm:cxnLst>
    <dgm:cxn modelId="{FC41E879-6A3B-5941-840E-8902FCEAF5B7}" srcId="{30D2FC69-DD87-014D-84BF-58441A0F1C5C}" destId="{1AB83442-5721-CC41-8D6A-7A225585A680}" srcOrd="0" destOrd="0" parTransId="{9ABFB213-DA7C-7E4A-BB0A-1D4431580378}" sibTransId="{D8E3ED5C-607A-234D-BA33-8406339DE5BB}"/>
    <dgm:cxn modelId="{B7295743-50AA-4A4A-8A4B-A1153374D846}" type="presOf" srcId="{30D2FC69-DD87-014D-84BF-58441A0F1C5C}" destId="{C19A6677-5DB4-794A-9294-36990DEFFE38}" srcOrd="0" destOrd="0" presId="urn:microsoft.com/office/officeart/2005/8/layout/pyramid2"/>
    <dgm:cxn modelId="{809F3D88-CB90-3B4A-B341-097742889E7A}" type="presOf" srcId="{1AB83442-5721-CC41-8D6A-7A225585A680}" destId="{88D9D2B6-0C4A-E245-B9BB-6AFB3449BA54}" srcOrd="0" destOrd="0" presId="urn:microsoft.com/office/officeart/2005/8/layout/pyramid2"/>
    <dgm:cxn modelId="{D3A5461D-FEAD-CB40-A9C4-FDAAC24F84B7}" srcId="{30D2FC69-DD87-014D-84BF-58441A0F1C5C}" destId="{386C76B9-8F41-D348-95ED-7AA8E673C566}" srcOrd="1" destOrd="0" parTransId="{977C0399-5E50-5143-814A-594F76F37278}" sibTransId="{4811D006-E35B-7B46-80FA-1EA5F4CFE661}"/>
    <dgm:cxn modelId="{B76CD7C3-C56C-854F-A3C9-3C341E45225F}" srcId="{30D2FC69-DD87-014D-84BF-58441A0F1C5C}" destId="{F985268B-0D24-F841-BC1D-0545417D9549}" srcOrd="4" destOrd="0" parTransId="{7EC79854-6E39-5640-AF08-D92EFF94EE01}" sibTransId="{74BB83FA-4615-9C46-8994-0FFBADE9BC99}"/>
    <dgm:cxn modelId="{FE6A47B9-ACE5-A143-AE44-2A35C82A8B3E}" type="presOf" srcId="{D6BBD3AD-D03A-B74B-9A60-827BEE244CD3}" destId="{CF497D1D-AB0A-A846-8750-B21E47876111}" srcOrd="0" destOrd="0" presId="urn:microsoft.com/office/officeart/2005/8/layout/pyramid2"/>
    <dgm:cxn modelId="{8E9AB6B5-F7F6-A846-994C-0B5A6A699A23}" type="presOf" srcId="{FBB22EFA-991B-A544-8925-60832930BA9D}" destId="{558CD4C4-987B-DE4D-BD33-8EE8325B567B}" srcOrd="0" destOrd="0" presId="urn:microsoft.com/office/officeart/2005/8/layout/pyramid2"/>
    <dgm:cxn modelId="{C98F43D8-A5E1-E940-8DBA-D53F988760B0}" srcId="{30D2FC69-DD87-014D-84BF-58441A0F1C5C}" destId="{D6BBD3AD-D03A-B74B-9A60-827BEE244CD3}" srcOrd="2" destOrd="0" parTransId="{D9DD7BA0-C825-CE4B-8240-D23302EA9F97}" sibTransId="{AB4261CB-7BEA-9D47-A10E-3D385F0D2BD8}"/>
    <dgm:cxn modelId="{20DEE3CD-84FB-5947-BF86-4434CF51992B}" srcId="{30D2FC69-DD87-014D-84BF-58441A0F1C5C}" destId="{FBB22EFA-991B-A544-8925-60832930BA9D}" srcOrd="3" destOrd="0" parTransId="{F4B4535C-9D75-7E48-B120-F81F3C464345}" sibTransId="{775A0605-1671-4544-86F3-7B0CFEB43A0F}"/>
    <dgm:cxn modelId="{1FB98E04-92C3-7E40-9C25-D85531908C3A}" type="presOf" srcId="{F985268B-0D24-F841-BC1D-0545417D9549}" destId="{A2FD9242-3B2D-F040-854D-D5B4C6AF1117}" srcOrd="0" destOrd="0" presId="urn:microsoft.com/office/officeart/2005/8/layout/pyramid2"/>
    <dgm:cxn modelId="{26548D4B-426B-D341-AD93-102E6CA1FA91}" type="presOf" srcId="{386C76B9-8F41-D348-95ED-7AA8E673C566}" destId="{A032BC7E-EA9B-7242-B320-68CAFE5AE8E1}" srcOrd="0" destOrd="0" presId="urn:microsoft.com/office/officeart/2005/8/layout/pyramid2"/>
    <dgm:cxn modelId="{E291AD96-30E1-5747-A0EC-46C621789DF1}" type="presParOf" srcId="{C19A6677-5DB4-794A-9294-36990DEFFE38}" destId="{2BDDAF67-3818-4240-904A-00228B0F5E38}" srcOrd="0" destOrd="0" presId="urn:microsoft.com/office/officeart/2005/8/layout/pyramid2"/>
    <dgm:cxn modelId="{8F9F8F8C-FA1D-344F-A473-6B44D002B319}" type="presParOf" srcId="{C19A6677-5DB4-794A-9294-36990DEFFE38}" destId="{AABB5F89-5746-7A4C-8DC2-0A4B127514C6}" srcOrd="1" destOrd="0" presId="urn:microsoft.com/office/officeart/2005/8/layout/pyramid2"/>
    <dgm:cxn modelId="{29F8E492-3C70-BA46-B48B-5C87F80A68CB}" type="presParOf" srcId="{AABB5F89-5746-7A4C-8DC2-0A4B127514C6}" destId="{88D9D2B6-0C4A-E245-B9BB-6AFB3449BA54}" srcOrd="0" destOrd="0" presId="urn:microsoft.com/office/officeart/2005/8/layout/pyramid2"/>
    <dgm:cxn modelId="{A3C9B836-4C7D-724B-991E-60B82BE6BB63}" type="presParOf" srcId="{AABB5F89-5746-7A4C-8DC2-0A4B127514C6}" destId="{F4720F98-FFCF-A64C-A243-F3471BA7ED8E}" srcOrd="1" destOrd="0" presId="urn:microsoft.com/office/officeart/2005/8/layout/pyramid2"/>
    <dgm:cxn modelId="{FA21A968-1108-1D4B-B5E4-EE4A8606B57A}" type="presParOf" srcId="{AABB5F89-5746-7A4C-8DC2-0A4B127514C6}" destId="{A032BC7E-EA9B-7242-B320-68CAFE5AE8E1}" srcOrd="2" destOrd="0" presId="urn:microsoft.com/office/officeart/2005/8/layout/pyramid2"/>
    <dgm:cxn modelId="{AB53D3FE-BA99-F04C-9AC7-E5194A73F7D2}" type="presParOf" srcId="{AABB5F89-5746-7A4C-8DC2-0A4B127514C6}" destId="{6C826FCC-BA78-A343-A554-CF2B249AB23F}" srcOrd="3" destOrd="0" presId="urn:microsoft.com/office/officeart/2005/8/layout/pyramid2"/>
    <dgm:cxn modelId="{53243201-CADC-6F4C-94BB-5A586D5BC644}" type="presParOf" srcId="{AABB5F89-5746-7A4C-8DC2-0A4B127514C6}" destId="{CF497D1D-AB0A-A846-8750-B21E47876111}" srcOrd="4" destOrd="0" presId="urn:microsoft.com/office/officeart/2005/8/layout/pyramid2"/>
    <dgm:cxn modelId="{2301484B-A59D-6841-B595-975D6932B1F1}" type="presParOf" srcId="{AABB5F89-5746-7A4C-8DC2-0A4B127514C6}" destId="{E0B9A61D-34E6-A849-ACEE-9F890A3493F1}" srcOrd="5" destOrd="0" presId="urn:microsoft.com/office/officeart/2005/8/layout/pyramid2"/>
    <dgm:cxn modelId="{1B8AF3EA-D482-A140-890B-3D51D43B51B6}" type="presParOf" srcId="{AABB5F89-5746-7A4C-8DC2-0A4B127514C6}" destId="{558CD4C4-987B-DE4D-BD33-8EE8325B567B}" srcOrd="6" destOrd="0" presId="urn:microsoft.com/office/officeart/2005/8/layout/pyramid2"/>
    <dgm:cxn modelId="{697BC0FD-32D9-0643-9FA5-BF30D5768FCF}" type="presParOf" srcId="{AABB5F89-5746-7A4C-8DC2-0A4B127514C6}" destId="{68B5202A-5DA7-DD4A-98F4-519468E15AE4}" srcOrd="7" destOrd="0" presId="urn:microsoft.com/office/officeart/2005/8/layout/pyramid2"/>
    <dgm:cxn modelId="{4E7C4049-6CDE-7E46-8791-44E36C740FF4}" type="presParOf" srcId="{AABB5F89-5746-7A4C-8DC2-0A4B127514C6}" destId="{A2FD9242-3B2D-F040-854D-D5B4C6AF1117}" srcOrd="8" destOrd="0" presId="urn:microsoft.com/office/officeart/2005/8/layout/pyramid2"/>
    <dgm:cxn modelId="{938FD851-DFE1-1343-B575-6BFFE399A251}" type="presParOf" srcId="{AABB5F89-5746-7A4C-8DC2-0A4B127514C6}" destId="{45A8388F-4779-214C-B248-EB888E306229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02D7D7-D630-5E4F-A3AE-F338BA37E727}" type="doc">
      <dgm:prSet loTypeId="urn:microsoft.com/office/officeart/2005/8/layout/lProcess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2DD67EA-0C1A-D846-BA5D-D951F55C3977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tx1"/>
              </a:solidFill>
            </a:rPr>
            <a:t>NEUMOTORAX A TENSIÓN</a:t>
          </a:r>
          <a:endParaRPr lang="es-ES" sz="2000" b="1" dirty="0">
            <a:solidFill>
              <a:schemeClr val="tx1"/>
            </a:solidFill>
          </a:endParaRPr>
        </a:p>
      </dgm:t>
    </dgm:pt>
    <dgm:pt modelId="{28CBF9B5-AA0F-1B4B-A8CF-4B1BCC93628D}" type="parTrans" cxnId="{A7C81C8F-6D81-1040-ABFB-24E83B9B5692}">
      <dgm:prSet/>
      <dgm:spPr/>
      <dgm:t>
        <a:bodyPr/>
        <a:lstStyle/>
        <a:p>
          <a:endParaRPr lang="es-ES"/>
        </a:p>
      </dgm:t>
    </dgm:pt>
    <dgm:pt modelId="{0B5CCFFA-FD3D-5C46-89D4-132DC306B2D0}" type="sibTrans" cxnId="{A7C81C8F-6D81-1040-ABFB-24E83B9B5692}">
      <dgm:prSet/>
      <dgm:spPr/>
      <dgm:t>
        <a:bodyPr/>
        <a:lstStyle/>
        <a:p>
          <a:endParaRPr lang="es-ES"/>
        </a:p>
      </dgm:t>
    </dgm:pt>
    <dgm:pt modelId="{3A361BD7-DCB5-5D43-8738-2944D905D0A5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AUSENCIA DE MURMULLO</a:t>
          </a:r>
          <a:endParaRPr lang="es-ES" sz="1600" b="1" dirty="0">
            <a:solidFill>
              <a:schemeClr val="tx1"/>
            </a:solidFill>
          </a:endParaRPr>
        </a:p>
      </dgm:t>
    </dgm:pt>
    <dgm:pt modelId="{90E320BE-AA87-FB49-BCFC-9AABFBDF882B}" type="parTrans" cxnId="{F0FDD359-5772-4240-8637-FBD3A66F806F}">
      <dgm:prSet/>
      <dgm:spPr/>
      <dgm:t>
        <a:bodyPr/>
        <a:lstStyle/>
        <a:p>
          <a:endParaRPr lang="es-ES"/>
        </a:p>
      </dgm:t>
    </dgm:pt>
    <dgm:pt modelId="{32DB7E4E-86C4-814E-866B-5A4283DE8199}" type="sibTrans" cxnId="{F0FDD359-5772-4240-8637-FBD3A66F806F}">
      <dgm:prSet/>
      <dgm:spPr/>
      <dgm:t>
        <a:bodyPr/>
        <a:lstStyle/>
        <a:p>
          <a:endParaRPr lang="es-ES"/>
        </a:p>
      </dgm:t>
    </dgm:pt>
    <dgm:pt modelId="{B14B41BA-0EC6-9644-9459-D4BF0F867D62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DESCOMPRESIÓN AGUJA GRUESA (2º espacio inter costal)</a:t>
          </a:r>
          <a:endParaRPr lang="es-ES" sz="1600" b="1" dirty="0">
            <a:solidFill>
              <a:schemeClr val="tx1"/>
            </a:solidFill>
          </a:endParaRPr>
        </a:p>
      </dgm:t>
    </dgm:pt>
    <dgm:pt modelId="{96701F24-07FA-B840-92AE-99C3E9B359E2}" type="parTrans" cxnId="{1C0363D4-23F7-FB4A-A8A2-3CE83C7F2F54}">
      <dgm:prSet/>
      <dgm:spPr/>
      <dgm:t>
        <a:bodyPr/>
        <a:lstStyle/>
        <a:p>
          <a:endParaRPr lang="es-ES"/>
        </a:p>
      </dgm:t>
    </dgm:pt>
    <dgm:pt modelId="{0CA37594-C82B-FE42-81C3-0A7615878CAF}" type="sibTrans" cxnId="{1C0363D4-23F7-FB4A-A8A2-3CE83C7F2F54}">
      <dgm:prSet/>
      <dgm:spPr/>
      <dgm:t>
        <a:bodyPr/>
        <a:lstStyle/>
        <a:p>
          <a:endParaRPr lang="es-ES"/>
        </a:p>
      </dgm:t>
    </dgm:pt>
    <dgm:pt modelId="{CDA00FCA-F66E-4940-A0D4-F91354B29F1B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tx1"/>
              </a:solidFill>
            </a:rPr>
            <a:t>NEUMOTORAX ABIERTO</a:t>
          </a:r>
          <a:endParaRPr lang="es-ES" sz="2000" b="1" dirty="0">
            <a:solidFill>
              <a:schemeClr val="tx1"/>
            </a:solidFill>
          </a:endParaRPr>
        </a:p>
      </dgm:t>
    </dgm:pt>
    <dgm:pt modelId="{BF921BA6-9D33-4343-93D5-C8689919B23B}" type="parTrans" cxnId="{6484CCDA-8B2D-0D43-B986-4E2793DB48B6}">
      <dgm:prSet/>
      <dgm:spPr/>
      <dgm:t>
        <a:bodyPr/>
        <a:lstStyle/>
        <a:p>
          <a:endParaRPr lang="es-ES"/>
        </a:p>
      </dgm:t>
    </dgm:pt>
    <dgm:pt modelId="{136A60EE-936C-2643-87BF-6142DD67679E}" type="sibTrans" cxnId="{6484CCDA-8B2D-0D43-B986-4E2793DB48B6}">
      <dgm:prSet/>
      <dgm:spPr/>
      <dgm:t>
        <a:bodyPr/>
        <a:lstStyle/>
        <a:p>
          <a:endParaRPr lang="es-ES"/>
        </a:p>
      </dgm:t>
    </dgm:pt>
    <dgm:pt modelId="{18BA0583-F79D-744C-98E0-0798B847BA82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HERIDA</a:t>
          </a:r>
          <a:endParaRPr lang="es-ES" sz="1600" b="1" dirty="0">
            <a:solidFill>
              <a:schemeClr val="tx1"/>
            </a:solidFill>
          </a:endParaRPr>
        </a:p>
      </dgm:t>
    </dgm:pt>
    <dgm:pt modelId="{51FDC57D-C767-1E4B-A5EE-02E5AEBE74A9}" type="parTrans" cxnId="{27F76CA7-D276-004C-9F38-3AED762D46EA}">
      <dgm:prSet/>
      <dgm:spPr/>
      <dgm:t>
        <a:bodyPr/>
        <a:lstStyle/>
        <a:p>
          <a:endParaRPr lang="es-ES"/>
        </a:p>
      </dgm:t>
    </dgm:pt>
    <dgm:pt modelId="{7B9E1797-C68C-744C-B649-6598A3AE6F6D}" type="sibTrans" cxnId="{27F76CA7-D276-004C-9F38-3AED762D46EA}">
      <dgm:prSet/>
      <dgm:spPr/>
      <dgm:t>
        <a:bodyPr/>
        <a:lstStyle/>
        <a:p>
          <a:endParaRPr lang="es-ES"/>
        </a:p>
      </dgm:t>
    </dgm:pt>
    <dgm:pt modelId="{DDAAD091-F010-D84E-A22A-445BE27C9790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APOSITO FIJO EN 3 PUNTOS (VÁLVULA) + TUBO </a:t>
          </a:r>
          <a:endParaRPr lang="es-ES" sz="1600" b="1" dirty="0">
            <a:solidFill>
              <a:schemeClr val="tx1"/>
            </a:solidFill>
          </a:endParaRPr>
        </a:p>
      </dgm:t>
    </dgm:pt>
    <dgm:pt modelId="{F72002CB-DF24-5842-93AB-A4B0F83F78F9}" type="parTrans" cxnId="{2AF327E3-A843-6248-B59A-442D3CC003F4}">
      <dgm:prSet/>
      <dgm:spPr/>
      <dgm:t>
        <a:bodyPr/>
        <a:lstStyle/>
        <a:p>
          <a:endParaRPr lang="es-ES"/>
        </a:p>
      </dgm:t>
    </dgm:pt>
    <dgm:pt modelId="{5DB3D14B-2E02-4742-B0BA-8CAEDC98F1FD}" type="sibTrans" cxnId="{2AF327E3-A843-6248-B59A-442D3CC003F4}">
      <dgm:prSet/>
      <dgm:spPr/>
      <dgm:t>
        <a:bodyPr/>
        <a:lstStyle/>
        <a:p>
          <a:endParaRPr lang="es-ES"/>
        </a:p>
      </dgm:t>
    </dgm:pt>
    <dgm:pt modelId="{1BAF0CCD-0A75-3546-8C1E-09BFA3FBBE3A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tx1"/>
              </a:solidFill>
            </a:rPr>
            <a:t>VOLET COSTAL CON CONTUSIÓN PULMONAR</a:t>
          </a:r>
          <a:endParaRPr lang="es-ES" sz="2000" b="1" dirty="0">
            <a:solidFill>
              <a:schemeClr val="tx1"/>
            </a:solidFill>
          </a:endParaRPr>
        </a:p>
      </dgm:t>
    </dgm:pt>
    <dgm:pt modelId="{292DB009-6070-C545-9EA9-585C595C23EA}" type="parTrans" cxnId="{4AB128FB-2C95-AE4A-96F8-171FEBF92ADB}">
      <dgm:prSet/>
      <dgm:spPr/>
      <dgm:t>
        <a:bodyPr/>
        <a:lstStyle/>
        <a:p>
          <a:endParaRPr lang="es-ES"/>
        </a:p>
      </dgm:t>
    </dgm:pt>
    <dgm:pt modelId="{C8982B3A-509D-5A47-A51C-5D15CB9D05E2}" type="sibTrans" cxnId="{4AB128FB-2C95-AE4A-96F8-171FEBF92ADB}">
      <dgm:prSet/>
      <dgm:spPr/>
      <dgm:t>
        <a:bodyPr/>
        <a:lstStyle/>
        <a:p>
          <a:endParaRPr lang="es-ES"/>
        </a:p>
      </dgm:t>
    </dgm:pt>
    <dgm:pt modelId="{429AA374-23A5-AC4E-B7AD-5F719B69393D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TORAX INESTABLE</a:t>
          </a:r>
          <a:endParaRPr lang="es-ES" sz="1600" b="1" dirty="0">
            <a:solidFill>
              <a:schemeClr val="tx1"/>
            </a:solidFill>
          </a:endParaRPr>
        </a:p>
      </dgm:t>
    </dgm:pt>
    <dgm:pt modelId="{6CDBF893-2DB4-B743-8D9C-198659765142}" type="parTrans" cxnId="{794101EE-AFFC-304E-A985-2381A79F30FE}">
      <dgm:prSet/>
      <dgm:spPr/>
      <dgm:t>
        <a:bodyPr/>
        <a:lstStyle/>
        <a:p>
          <a:endParaRPr lang="es-ES"/>
        </a:p>
      </dgm:t>
    </dgm:pt>
    <dgm:pt modelId="{D6957314-A75C-1547-A4C3-5F38A4263A35}" type="sibTrans" cxnId="{794101EE-AFFC-304E-A985-2381A79F30FE}">
      <dgm:prSet/>
      <dgm:spPr/>
      <dgm:t>
        <a:bodyPr/>
        <a:lstStyle/>
        <a:p>
          <a:endParaRPr lang="es-ES"/>
        </a:p>
      </dgm:t>
    </dgm:pt>
    <dgm:pt modelId="{138484A6-E363-BD4B-A3BB-9526BAC614AB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SOPORTE VENTILATORIO</a:t>
          </a:r>
          <a:endParaRPr lang="es-ES" sz="1600" b="1" dirty="0">
            <a:solidFill>
              <a:schemeClr val="tx1"/>
            </a:solidFill>
          </a:endParaRPr>
        </a:p>
      </dgm:t>
    </dgm:pt>
    <dgm:pt modelId="{8F83E586-9067-704D-8492-86C6E51B9935}" type="parTrans" cxnId="{48FE1C56-6B16-3C45-BA55-90EA85B2D30A}">
      <dgm:prSet/>
      <dgm:spPr/>
      <dgm:t>
        <a:bodyPr/>
        <a:lstStyle/>
        <a:p>
          <a:endParaRPr lang="es-ES"/>
        </a:p>
      </dgm:t>
    </dgm:pt>
    <dgm:pt modelId="{F35848A2-B78F-164E-B76D-CB4D3E8272CB}" type="sibTrans" cxnId="{48FE1C56-6B16-3C45-BA55-90EA85B2D30A}">
      <dgm:prSet/>
      <dgm:spPr/>
      <dgm:t>
        <a:bodyPr/>
        <a:lstStyle/>
        <a:p>
          <a:endParaRPr lang="es-ES"/>
        </a:p>
      </dgm:t>
    </dgm:pt>
    <dgm:pt modelId="{CA3A5DB4-BD49-BB44-ABA5-2D292AC7FAA2}" type="pres">
      <dgm:prSet presAssocID="{E502D7D7-D630-5E4F-A3AE-F338BA37E72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4C956FE-9902-9C44-8BE1-0F8B40AA8828}" type="pres">
      <dgm:prSet presAssocID="{22DD67EA-0C1A-D846-BA5D-D951F55C3977}" presName="horFlow" presStyleCnt="0"/>
      <dgm:spPr/>
    </dgm:pt>
    <dgm:pt modelId="{38B4CF19-C0D5-6747-A5D1-245278A0DF59}" type="pres">
      <dgm:prSet presAssocID="{22DD67EA-0C1A-D846-BA5D-D951F55C3977}" presName="bigChev" presStyleLbl="node1" presStyleIdx="0" presStyleCnt="3" custScaleX="106600"/>
      <dgm:spPr/>
      <dgm:t>
        <a:bodyPr/>
        <a:lstStyle/>
        <a:p>
          <a:endParaRPr lang="es-ES"/>
        </a:p>
      </dgm:t>
    </dgm:pt>
    <dgm:pt modelId="{601B4C83-B394-7747-9455-A3DA57B156C8}" type="pres">
      <dgm:prSet presAssocID="{90E320BE-AA87-FB49-BCFC-9AABFBDF882B}" presName="parTrans" presStyleCnt="0"/>
      <dgm:spPr/>
    </dgm:pt>
    <dgm:pt modelId="{2F4F84C1-2393-B34C-8812-1D9D0175B3A0}" type="pres">
      <dgm:prSet presAssocID="{3A361BD7-DCB5-5D43-8738-2944D905D0A5}" presName="node" presStyleLbl="alignAccFollowNode1" presStyleIdx="0" presStyleCnt="6" custLinFactNeighborX="-195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B9364E-7A97-674E-9583-0C7D8AACD650}" type="pres">
      <dgm:prSet presAssocID="{32DB7E4E-86C4-814E-866B-5A4283DE8199}" presName="sibTrans" presStyleCnt="0"/>
      <dgm:spPr/>
    </dgm:pt>
    <dgm:pt modelId="{1DDCC83B-21AA-6541-878A-10109FFA5ABE}" type="pres">
      <dgm:prSet presAssocID="{B14B41BA-0EC6-9644-9459-D4BF0F867D62}" presName="node" presStyleLbl="alignAccFollowNode1" presStyleIdx="1" presStyleCnt="6" custScaleX="11576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FBF4A5-75F4-F140-8823-A4332DB3A07D}" type="pres">
      <dgm:prSet presAssocID="{22DD67EA-0C1A-D846-BA5D-D951F55C3977}" presName="vSp" presStyleCnt="0"/>
      <dgm:spPr/>
    </dgm:pt>
    <dgm:pt modelId="{E182EB23-5FC4-D447-AEFE-A2526309B811}" type="pres">
      <dgm:prSet presAssocID="{CDA00FCA-F66E-4940-A0D4-F91354B29F1B}" presName="horFlow" presStyleCnt="0"/>
      <dgm:spPr/>
    </dgm:pt>
    <dgm:pt modelId="{7DF6D9CB-1A56-E640-B5EA-E977237759B8}" type="pres">
      <dgm:prSet presAssocID="{CDA00FCA-F66E-4940-A0D4-F91354B29F1B}" presName="bigChev" presStyleLbl="node1" presStyleIdx="1" presStyleCnt="3" custScaleX="104476"/>
      <dgm:spPr/>
      <dgm:t>
        <a:bodyPr/>
        <a:lstStyle/>
        <a:p>
          <a:endParaRPr lang="es-ES"/>
        </a:p>
      </dgm:t>
    </dgm:pt>
    <dgm:pt modelId="{F90B0EAA-EAF2-2746-8C4E-2C3485444400}" type="pres">
      <dgm:prSet presAssocID="{51FDC57D-C767-1E4B-A5EE-02E5AEBE74A9}" presName="parTrans" presStyleCnt="0"/>
      <dgm:spPr/>
    </dgm:pt>
    <dgm:pt modelId="{C0B91E3D-D601-4940-8FAD-FDCF7830FCBF}" type="pres">
      <dgm:prSet presAssocID="{18BA0583-F79D-744C-98E0-0798B847BA82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C00918-A112-8643-877E-C0F8F73D7112}" type="pres">
      <dgm:prSet presAssocID="{7B9E1797-C68C-744C-B649-6598A3AE6F6D}" presName="sibTrans" presStyleCnt="0"/>
      <dgm:spPr/>
    </dgm:pt>
    <dgm:pt modelId="{DD1DD936-7BC3-AE47-80C9-A563BC604CFA}" type="pres">
      <dgm:prSet presAssocID="{DDAAD091-F010-D84E-A22A-445BE27C9790}" presName="node" presStyleLbl="alignAccFollowNode1" presStyleIdx="3" presStyleCnt="6" custScaleX="108028" custLinFactNeighborX="2762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98A587-8494-B44A-A5EC-40FD54669B54}" type="pres">
      <dgm:prSet presAssocID="{CDA00FCA-F66E-4940-A0D4-F91354B29F1B}" presName="vSp" presStyleCnt="0"/>
      <dgm:spPr/>
    </dgm:pt>
    <dgm:pt modelId="{00A0734B-261F-CB45-8655-E2D7EFA50353}" type="pres">
      <dgm:prSet presAssocID="{1BAF0CCD-0A75-3546-8C1E-09BFA3FBBE3A}" presName="horFlow" presStyleCnt="0"/>
      <dgm:spPr/>
    </dgm:pt>
    <dgm:pt modelId="{464C23B4-9AE7-754D-BF4D-FEC28B4C097B}" type="pres">
      <dgm:prSet presAssocID="{1BAF0CCD-0A75-3546-8C1E-09BFA3FBBE3A}" presName="bigChev" presStyleLbl="node1" presStyleIdx="2" presStyleCnt="3"/>
      <dgm:spPr/>
      <dgm:t>
        <a:bodyPr/>
        <a:lstStyle/>
        <a:p>
          <a:endParaRPr lang="es-ES"/>
        </a:p>
      </dgm:t>
    </dgm:pt>
    <dgm:pt modelId="{69636401-3B04-994B-A253-E62C256D9891}" type="pres">
      <dgm:prSet presAssocID="{6CDBF893-2DB4-B743-8D9C-198659765142}" presName="parTrans" presStyleCnt="0"/>
      <dgm:spPr/>
    </dgm:pt>
    <dgm:pt modelId="{B0F9C701-C2E0-CA41-9E5A-3E4D5C7A2795}" type="pres">
      <dgm:prSet presAssocID="{429AA374-23A5-AC4E-B7AD-5F719B69393D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CF380A-9420-4045-8C5B-9F3B3D04FC97}" type="pres">
      <dgm:prSet presAssocID="{D6957314-A75C-1547-A4C3-5F38A4263A35}" presName="sibTrans" presStyleCnt="0"/>
      <dgm:spPr/>
    </dgm:pt>
    <dgm:pt modelId="{F1B70176-298E-8245-8965-CC60EA078CD6}" type="pres">
      <dgm:prSet presAssocID="{138484A6-E363-BD4B-A3BB-9526BAC614AB}" presName="node" presStyleLbl="alignAccFollowNode1" presStyleIdx="5" presStyleCnt="6" custScaleX="117740" custLinFactNeighborX="21855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9CAD7AC-F713-364E-B7DD-05FB8EBE8D44}" type="presOf" srcId="{3A361BD7-DCB5-5D43-8738-2944D905D0A5}" destId="{2F4F84C1-2393-B34C-8812-1D9D0175B3A0}" srcOrd="0" destOrd="0" presId="urn:microsoft.com/office/officeart/2005/8/layout/lProcess3"/>
    <dgm:cxn modelId="{27F76CA7-D276-004C-9F38-3AED762D46EA}" srcId="{CDA00FCA-F66E-4940-A0D4-F91354B29F1B}" destId="{18BA0583-F79D-744C-98E0-0798B847BA82}" srcOrd="0" destOrd="0" parTransId="{51FDC57D-C767-1E4B-A5EE-02E5AEBE74A9}" sibTransId="{7B9E1797-C68C-744C-B649-6598A3AE6F6D}"/>
    <dgm:cxn modelId="{5F40A9AE-1FAB-8A45-82BD-0419487C6A83}" type="presOf" srcId="{DDAAD091-F010-D84E-A22A-445BE27C9790}" destId="{DD1DD936-7BC3-AE47-80C9-A563BC604CFA}" srcOrd="0" destOrd="0" presId="urn:microsoft.com/office/officeart/2005/8/layout/lProcess3"/>
    <dgm:cxn modelId="{401A5AE9-DC09-E244-99B8-5B871A82832E}" type="presOf" srcId="{E502D7D7-D630-5E4F-A3AE-F338BA37E727}" destId="{CA3A5DB4-BD49-BB44-ABA5-2D292AC7FAA2}" srcOrd="0" destOrd="0" presId="urn:microsoft.com/office/officeart/2005/8/layout/lProcess3"/>
    <dgm:cxn modelId="{CD4D6C99-EEF2-064B-A9F6-5A7A130CA4AA}" type="presOf" srcId="{CDA00FCA-F66E-4940-A0D4-F91354B29F1B}" destId="{7DF6D9CB-1A56-E640-B5EA-E977237759B8}" srcOrd="0" destOrd="0" presId="urn:microsoft.com/office/officeart/2005/8/layout/lProcess3"/>
    <dgm:cxn modelId="{09BFFE07-3452-F446-AEBF-8782AA8AB7FA}" type="presOf" srcId="{429AA374-23A5-AC4E-B7AD-5F719B69393D}" destId="{B0F9C701-C2E0-CA41-9E5A-3E4D5C7A2795}" srcOrd="0" destOrd="0" presId="urn:microsoft.com/office/officeart/2005/8/layout/lProcess3"/>
    <dgm:cxn modelId="{2AF327E3-A843-6248-B59A-442D3CC003F4}" srcId="{CDA00FCA-F66E-4940-A0D4-F91354B29F1B}" destId="{DDAAD091-F010-D84E-A22A-445BE27C9790}" srcOrd="1" destOrd="0" parTransId="{F72002CB-DF24-5842-93AB-A4B0F83F78F9}" sibTransId="{5DB3D14B-2E02-4742-B0BA-8CAEDC98F1FD}"/>
    <dgm:cxn modelId="{24990E52-DDEA-1B47-B8D6-9932F9E01F29}" type="presOf" srcId="{18BA0583-F79D-744C-98E0-0798B847BA82}" destId="{C0B91E3D-D601-4940-8FAD-FDCF7830FCBF}" srcOrd="0" destOrd="0" presId="urn:microsoft.com/office/officeart/2005/8/layout/lProcess3"/>
    <dgm:cxn modelId="{1A04E0F6-2BF4-F249-A57B-2376EE616CAE}" type="presOf" srcId="{B14B41BA-0EC6-9644-9459-D4BF0F867D62}" destId="{1DDCC83B-21AA-6541-878A-10109FFA5ABE}" srcOrd="0" destOrd="0" presId="urn:microsoft.com/office/officeart/2005/8/layout/lProcess3"/>
    <dgm:cxn modelId="{794101EE-AFFC-304E-A985-2381A79F30FE}" srcId="{1BAF0CCD-0A75-3546-8C1E-09BFA3FBBE3A}" destId="{429AA374-23A5-AC4E-B7AD-5F719B69393D}" srcOrd="0" destOrd="0" parTransId="{6CDBF893-2DB4-B743-8D9C-198659765142}" sibTransId="{D6957314-A75C-1547-A4C3-5F38A4263A35}"/>
    <dgm:cxn modelId="{BC628821-65AF-8241-878C-D900CC14E307}" type="presOf" srcId="{138484A6-E363-BD4B-A3BB-9526BAC614AB}" destId="{F1B70176-298E-8245-8965-CC60EA078CD6}" srcOrd="0" destOrd="0" presId="urn:microsoft.com/office/officeart/2005/8/layout/lProcess3"/>
    <dgm:cxn modelId="{347233AD-0D5E-6F46-82B8-B23DB2FD5D97}" type="presOf" srcId="{1BAF0CCD-0A75-3546-8C1E-09BFA3FBBE3A}" destId="{464C23B4-9AE7-754D-BF4D-FEC28B4C097B}" srcOrd="0" destOrd="0" presId="urn:microsoft.com/office/officeart/2005/8/layout/lProcess3"/>
    <dgm:cxn modelId="{4AB128FB-2C95-AE4A-96F8-171FEBF92ADB}" srcId="{E502D7D7-D630-5E4F-A3AE-F338BA37E727}" destId="{1BAF0CCD-0A75-3546-8C1E-09BFA3FBBE3A}" srcOrd="2" destOrd="0" parTransId="{292DB009-6070-C545-9EA9-585C595C23EA}" sibTransId="{C8982B3A-509D-5A47-A51C-5D15CB9D05E2}"/>
    <dgm:cxn modelId="{1DB1DC5C-092A-374C-9F14-BAE88EDD4F9D}" type="presOf" srcId="{22DD67EA-0C1A-D846-BA5D-D951F55C3977}" destId="{38B4CF19-C0D5-6747-A5D1-245278A0DF59}" srcOrd="0" destOrd="0" presId="urn:microsoft.com/office/officeart/2005/8/layout/lProcess3"/>
    <dgm:cxn modelId="{48FE1C56-6B16-3C45-BA55-90EA85B2D30A}" srcId="{1BAF0CCD-0A75-3546-8C1E-09BFA3FBBE3A}" destId="{138484A6-E363-BD4B-A3BB-9526BAC614AB}" srcOrd="1" destOrd="0" parTransId="{8F83E586-9067-704D-8492-86C6E51B9935}" sibTransId="{F35848A2-B78F-164E-B76D-CB4D3E8272CB}"/>
    <dgm:cxn modelId="{F0FDD359-5772-4240-8637-FBD3A66F806F}" srcId="{22DD67EA-0C1A-D846-BA5D-D951F55C3977}" destId="{3A361BD7-DCB5-5D43-8738-2944D905D0A5}" srcOrd="0" destOrd="0" parTransId="{90E320BE-AA87-FB49-BCFC-9AABFBDF882B}" sibTransId="{32DB7E4E-86C4-814E-866B-5A4283DE8199}"/>
    <dgm:cxn modelId="{A7C81C8F-6D81-1040-ABFB-24E83B9B5692}" srcId="{E502D7D7-D630-5E4F-A3AE-F338BA37E727}" destId="{22DD67EA-0C1A-D846-BA5D-D951F55C3977}" srcOrd="0" destOrd="0" parTransId="{28CBF9B5-AA0F-1B4B-A8CF-4B1BCC93628D}" sibTransId="{0B5CCFFA-FD3D-5C46-89D4-132DC306B2D0}"/>
    <dgm:cxn modelId="{6484CCDA-8B2D-0D43-B986-4E2793DB48B6}" srcId="{E502D7D7-D630-5E4F-A3AE-F338BA37E727}" destId="{CDA00FCA-F66E-4940-A0D4-F91354B29F1B}" srcOrd="1" destOrd="0" parTransId="{BF921BA6-9D33-4343-93D5-C8689919B23B}" sibTransId="{136A60EE-936C-2643-87BF-6142DD67679E}"/>
    <dgm:cxn modelId="{1C0363D4-23F7-FB4A-A8A2-3CE83C7F2F54}" srcId="{22DD67EA-0C1A-D846-BA5D-D951F55C3977}" destId="{B14B41BA-0EC6-9644-9459-D4BF0F867D62}" srcOrd="1" destOrd="0" parTransId="{96701F24-07FA-B840-92AE-99C3E9B359E2}" sibTransId="{0CA37594-C82B-FE42-81C3-0A7615878CAF}"/>
    <dgm:cxn modelId="{74E4C2CD-503A-3847-9CA4-F4931D7F6841}" type="presParOf" srcId="{CA3A5DB4-BD49-BB44-ABA5-2D292AC7FAA2}" destId="{94C956FE-9902-9C44-8BE1-0F8B40AA8828}" srcOrd="0" destOrd="0" presId="urn:microsoft.com/office/officeart/2005/8/layout/lProcess3"/>
    <dgm:cxn modelId="{5DBF0831-E2CD-0F42-86CB-8D702C46821A}" type="presParOf" srcId="{94C956FE-9902-9C44-8BE1-0F8B40AA8828}" destId="{38B4CF19-C0D5-6747-A5D1-245278A0DF59}" srcOrd="0" destOrd="0" presId="urn:microsoft.com/office/officeart/2005/8/layout/lProcess3"/>
    <dgm:cxn modelId="{8BB092B4-E58D-B343-A450-2F2DDCCD1D6E}" type="presParOf" srcId="{94C956FE-9902-9C44-8BE1-0F8B40AA8828}" destId="{601B4C83-B394-7747-9455-A3DA57B156C8}" srcOrd="1" destOrd="0" presId="urn:microsoft.com/office/officeart/2005/8/layout/lProcess3"/>
    <dgm:cxn modelId="{289C65CA-3D8B-174A-A356-31A6DBFB03B9}" type="presParOf" srcId="{94C956FE-9902-9C44-8BE1-0F8B40AA8828}" destId="{2F4F84C1-2393-B34C-8812-1D9D0175B3A0}" srcOrd="2" destOrd="0" presId="urn:microsoft.com/office/officeart/2005/8/layout/lProcess3"/>
    <dgm:cxn modelId="{A4FD17CD-775B-3748-AF66-262528A62FE4}" type="presParOf" srcId="{94C956FE-9902-9C44-8BE1-0F8B40AA8828}" destId="{35B9364E-7A97-674E-9583-0C7D8AACD650}" srcOrd="3" destOrd="0" presId="urn:microsoft.com/office/officeart/2005/8/layout/lProcess3"/>
    <dgm:cxn modelId="{0D4FD7F4-21FE-444E-AC1B-85B3D548ECC3}" type="presParOf" srcId="{94C956FE-9902-9C44-8BE1-0F8B40AA8828}" destId="{1DDCC83B-21AA-6541-878A-10109FFA5ABE}" srcOrd="4" destOrd="0" presId="urn:microsoft.com/office/officeart/2005/8/layout/lProcess3"/>
    <dgm:cxn modelId="{854651C5-6031-6244-B443-CB6945F03B25}" type="presParOf" srcId="{CA3A5DB4-BD49-BB44-ABA5-2D292AC7FAA2}" destId="{77FBF4A5-75F4-F140-8823-A4332DB3A07D}" srcOrd="1" destOrd="0" presId="urn:microsoft.com/office/officeart/2005/8/layout/lProcess3"/>
    <dgm:cxn modelId="{C1764174-1955-8942-B966-9769D17B9C4E}" type="presParOf" srcId="{CA3A5DB4-BD49-BB44-ABA5-2D292AC7FAA2}" destId="{E182EB23-5FC4-D447-AEFE-A2526309B811}" srcOrd="2" destOrd="0" presId="urn:microsoft.com/office/officeart/2005/8/layout/lProcess3"/>
    <dgm:cxn modelId="{6123C063-CCEE-D740-A3EC-A9C3A3D44FD6}" type="presParOf" srcId="{E182EB23-5FC4-D447-AEFE-A2526309B811}" destId="{7DF6D9CB-1A56-E640-B5EA-E977237759B8}" srcOrd="0" destOrd="0" presId="urn:microsoft.com/office/officeart/2005/8/layout/lProcess3"/>
    <dgm:cxn modelId="{7F7A9EF8-830C-8241-A439-FDCEC15EFD34}" type="presParOf" srcId="{E182EB23-5FC4-D447-AEFE-A2526309B811}" destId="{F90B0EAA-EAF2-2746-8C4E-2C3485444400}" srcOrd="1" destOrd="0" presId="urn:microsoft.com/office/officeart/2005/8/layout/lProcess3"/>
    <dgm:cxn modelId="{F8E3986E-D869-304E-B2DE-85C6B2540F64}" type="presParOf" srcId="{E182EB23-5FC4-D447-AEFE-A2526309B811}" destId="{C0B91E3D-D601-4940-8FAD-FDCF7830FCBF}" srcOrd="2" destOrd="0" presId="urn:microsoft.com/office/officeart/2005/8/layout/lProcess3"/>
    <dgm:cxn modelId="{840157D0-D1B4-6F49-A35E-972AD8125C1D}" type="presParOf" srcId="{E182EB23-5FC4-D447-AEFE-A2526309B811}" destId="{89C00918-A112-8643-877E-C0F8F73D7112}" srcOrd="3" destOrd="0" presId="urn:microsoft.com/office/officeart/2005/8/layout/lProcess3"/>
    <dgm:cxn modelId="{EF651E59-0DA9-BB4E-B10C-C45568C604E2}" type="presParOf" srcId="{E182EB23-5FC4-D447-AEFE-A2526309B811}" destId="{DD1DD936-7BC3-AE47-80C9-A563BC604CFA}" srcOrd="4" destOrd="0" presId="urn:microsoft.com/office/officeart/2005/8/layout/lProcess3"/>
    <dgm:cxn modelId="{1E314471-7DE4-4C48-8CDE-4F312AE4FD4D}" type="presParOf" srcId="{CA3A5DB4-BD49-BB44-ABA5-2D292AC7FAA2}" destId="{1098A587-8494-B44A-A5EC-40FD54669B54}" srcOrd="3" destOrd="0" presId="urn:microsoft.com/office/officeart/2005/8/layout/lProcess3"/>
    <dgm:cxn modelId="{8BA8A676-CA7B-2544-BEF6-B20F3453AD5B}" type="presParOf" srcId="{CA3A5DB4-BD49-BB44-ABA5-2D292AC7FAA2}" destId="{00A0734B-261F-CB45-8655-E2D7EFA50353}" srcOrd="4" destOrd="0" presId="urn:microsoft.com/office/officeart/2005/8/layout/lProcess3"/>
    <dgm:cxn modelId="{B1704853-CF5A-A349-A1F3-B84669D10D40}" type="presParOf" srcId="{00A0734B-261F-CB45-8655-E2D7EFA50353}" destId="{464C23B4-9AE7-754D-BF4D-FEC28B4C097B}" srcOrd="0" destOrd="0" presId="urn:microsoft.com/office/officeart/2005/8/layout/lProcess3"/>
    <dgm:cxn modelId="{CFDE8B4D-4855-EB46-B67F-599A5D79050B}" type="presParOf" srcId="{00A0734B-261F-CB45-8655-E2D7EFA50353}" destId="{69636401-3B04-994B-A253-E62C256D9891}" srcOrd="1" destOrd="0" presId="urn:microsoft.com/office/officeart/2005/8/layout/lProcess3"/>
    <dgm:cxn modelId="{0078B682-CE8E-564A-8C6F-C0957D7F4FAD}" type="presParOf" srcId="{00A0734B-261F-CB45-8655-E2D7EFA50353}" destId="{B0F9C701-C2E0-CA41-9E5A-3E4D5C7A2795}" srcOrd="2" destOrd="0" presId="urn:microsoft.com/office/officeart/2005/8/layout/lProcess3"/>
    <dgm:cxn modelId="{08E30857-F01E-F14E-9BC9-B4F08034D726}" type="presParOf" srcId="{00A0734B-261F-CB45-8655-E2D7EFA50353}" destId="{B6CF380A-9420-4045-8C5B-9F3B3D04FC97}" srcOrd="3" destOrd="0" presId="urn:microsoft.com/office/officeart/2005/8/layout/lProcess3"/>
    <dgm:cxn modelId="{4C82B946-4D73-0349-867A-CA0CF589BB36}" type="presParOf" srcId="{00A0734B-261F-CB45-8655-E2D7EFA50353}" destId="{F1B70176-298E-8245-8965-CC60EA078CD6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DFF971-0C3C-D541-A051-C7540625605A}" type="doc">
      <dgm:prSet loTypeId="urn:microsoft.com/office/officeart/2005/8/layout/pyramid1" loCatId="" qsTypeId="urn:microsoft.com/office/officeart/2005/8/quickstyle/simple4" qsCatId="simple" csTypeId="urn:microsoft.com/office/officeart/2005/8/colors/accent1_2" csCatId="accent1" phldr="1"/>
      <dgm:spPr/>
    </dgm:pt>
    <dgm:pt modelId="{B14255AA-FDD5-6141-ADF0-083DF74A4513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2L </a:t>
          </a:r>
          <a:r>
            <a:rPr lang="es-ES" sz="2000" b="1" dirty="0" smtClean="0">
              <a:solidFill>
                <a:srgbClr val="FF0000"/>
              </a:solidFill>
            </a:rPr>
            <a:t>SUERO</a:t>
          </a:r>
          <a:r>
            <a:rPr lang="es-ES" sz="2000" b="1" dirty="0" smtClean="0"/>
            <a:t> (RINGER LACTATO) CALIENTES / 20ML/KG NIÑO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dirty="0"/>
        </a:p>
      </dgm:t>
    </dgm:pt>
    <dgm:pt modelId="{CB4D95A8-144B-3341-BFA4-F9F365983ADD}" type="parTrans" cxnId="{73535D1D-F19F-F240-BE16-4FA4CFD25FA2}">
      <dgm:prSet/>
      <dgm:spPr/>
      <dgm:t>
        <a:bodyPr/>
        <a:lstStyle/>
        <a:p>
          <a:endParaRPr lang="es-ES"/>
        </a:p>
      </dgm:t>
    </dgm:pt>
    <dgm:pt modelId="{B9D3FCE5-6EC5-5E4A-B931-3052206AA118}" type="sibTrans" cxnId="{73535D1D-F19F-F240-BE16-4FA4CFD25FA2}">
      <dgm:prSet/>
      <dgm:spPr/>
      <dgm:t>
        <a:bodyPr/>
        <a:lstStyle/>
        <a:p>
          <a:endParaRPr lang="es-ES"/>
        </a:p>
      </dgm:t>
    </dgm:pt>
    <dgm:pt modelId="{5B13B624-C89C-2C4E-9A20-366976871CB0}">
      <dgm:prSet custT="1"/>
      <dgm:spPr/>
      <dgm:t>
        <a:bodyPr/>
        <a:lstStyle/>
        <a:p>
          <a:r>
            <a:rPr lang="es-ES" sz="2000" b="1" dirty="0" smtClean="0">
              <a:solidFill>
                <a:srgbClr val="FF0000"/>
              </a:solidFill>
            </a:rPr>
            <a:t>IQ</a:t>
          </a:r>
          <a:endParaRPr lang="es-ES" sz="2000" b="1" dirty="0">
            <a:solidFill>
              <a:srgbClr val="FF0000"/>
            </a:solidFill>
          </a:endParaRPr>
        </a:p>
      </dgm:t>
    </dgm:pt>
    <dgm:pt modelId="{52FFD383-1AF3-7641-A2AD-176D31BAF7A9}" type="parTrans" cxnId="{9A8D5CEB-30A8-744E-A6DA-6B468C5C6681}">
      <dgm:prSet/>
      <dgm:spPr/>
      <dgm:t>
        <a:bodyPr/>
        <a:lstStyle/>
        <a:p>
          <a:endParaRPr lang="es-ES"/>
        </a:p>
      </dgm:t>
    </dgm:pt>
    <dgm:pt modelId="{D6C34FB0-021D-B343-AC23-CD6843BB99FD}" type="sibTrans" cxnId="{9A8D5CEB-30A8-744E-A6DA-6B468C5C6681}">
      <dgm:prSet/>
      <dgm:spPr/>
      <dgm:t>
        <a:bodyPr/>
        <a:lstStyle/>
        <a:p>
          <a:endParaRPr lang="es-ES"/>
        </a:p>
      </dgm:t>
    </dgm:pt>
    <dgm:pt modelId="{558A86E1-45F7-6149-BF71-7E908DC5D6A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SIN </a:t>
          </a:r>
          <a:r>
            <a:rPr lang="es-ES" sz="2000" b="1" dirty="0" smtClean="0"/>
            <a:t>CRUZAR</a:t>
          </a:r>
        </a:p>
        <a:p>
          <a:endParaRPr lang="es-ES" sz="2000" b="1" dirty="0"/>
        </a:p>
      </dgm:t>
    </dgm:pt>
    <dgm:pt modelId="{37002FB9-4094-D64E-83FC-A5DB03C41A61}" type="parTrans" cxnId="{4F571E7F-3E1A-2943-93B5-68EB6C725BE1}">
      <dgm:prSet/>
      <dgm:spPr/>
      <dgm:t>
        <a:bodyPr/>
        <a:lstStyle/>
        <a:p>
          <a:endParaRPr lang="es-ES"/>
        </a:p>
      </dgm:t>
    </dgm:pt>
    <dgm:pt modelId="{E8FCF5B7-6C8B-4641-8F9D-5CBFD1C5CFA9}" type="sibTrans" cxnId="{4F571E7F-3E1A-2943-93B5-68EB6C725BE1}">
      <dgm:prSet/>
      <dgm:spPr/>
      <dgm:t>
        <a:bodyPr/>
        <a:lstStyle/>
        <a:p>
          <a:endParaRPr lang="es-ES"/>
        </a:p>
      </dgm:t>
    </dgm:pt>
    <dgm:pt modelId="{B390F619-4C2A-8B44-85BA-5A09A8DFD3B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>
              <a:solidFill>
                <a:srgbClr val="FF0000"/>
              </a:solidFill>
            </a:rPr>
            <a:t>SANGRE</a:t>
          </a:r>
          <a:r>
            <a:rPr lang="es-ES" sz="2000" b="1" dirty="0" smtClean="0"/>
            <a:t> (PRUEBAS CRUZADAS)</a:t>
          </a:r>
          <a:endParaRPr lang="es-ES" sz="2000" b="1" dirty="0"/>
        </a:p>
      </dgm:t>
    </dgm:pt>
    <dgm:pt modelId="{502E87CB-7212-6D4C-BCCE-055A5CA2D8F7}" type="parTrans" cxnId="{0001B76B-0531-974A-9FBC-302119415E85}">
      <dgm:prSet/>
      <dgm:spPr/>
      <dgm:t>
        <a:bodyPr/>
        <a:lstStyle/>
        <a:p>
          <a:endParaRPr lang="es-ES"/>
        </a:p>
      </dgm:t>
    </dgm:pt>
    <dgm:pt modelId="{74A6BEE3-F98E-3947-940C-D0452A71C615}" type="sibTrans" cxnId="{0001B76B-0531-974A-9FBC-302119415E85}">
      <dgm:prSet/>
      <dgm:spPr/>
      <dgm:t>
        <a:bodyPr/>
        <a:lstStyle/>
        <a:p>
          <a:endParaRPr lang="es-ES"/>
        </a:p>
      </dgm:t>
    </dgm:pt>
    <dgm:pt modelId="{FC54D31A-BC96-E24E-ACF2-8EFB5ECD9329}">
      <dgm:prSet custT="1"/>
      <dgm:spPr/>
      <dgm:t>
        <a:bodyPr/>
        <a:lstStyle/>
        <a:p>
          <a:r>
            <a:rPr lang="es-ES" sz="1800" b="1" dirty="0" smtClean="0"/>
            <a:t>CONTROL DE </a:t>
          </a:r>
          <a:r>
            <a:rPr lang="es-ES" sz="1800" b="1" dirty="0" smtClean="0">
              <a:solidFill>
                <a:srgbClr val="FF0000"/>
              </a:solidFill>
            </a:rPr>
            <a:t>HEMORRAGIAS</a:t>
          </a:r>
          <a:r>
            <a:rPr lang="es-ES" sz="1800" b="1" dirty="0" smtClean="0"/>
            <a:t> COMPRESIÓN MANUAL(EXCEPCIONAL TORNIQUETES).</a:t>
          </a:r>
        </a:p>
      </dgm:t>
    </dgm:pt>
    <dgm:pt modelId="{DB9DE1C8-3E08-0E4E-A166-06190F2123A0}" type="parTrans" cxnId="{E42EF658-AAE4-D142-99FA-97BDBF923744}">
      <dgm:prSet/>
      <dgm:spPr/>
      <dgm:t>
        <a:bodyPr/>
        <a:lstStyle/>
        <a:p>
          <a:endParaRPr lang="es-ES"/>
        </a:p>
      </dgm:t>
    </dgm:pt>
    <dgm:pt modelId="{32C00198-DE74-1C48-807A-2CB5B84C3D33}" type="sibTrans" cxnId="{E42EF658-AAE4-D142-99FA-97BDBF923744}">
      <dgm:prSet/>
      <dgm:spPr/>
      <dgm:t>
        <a:bodyPr/>
        <a:lstStyle/>
        <a:p>
          <a:endParaRPr lang="es-ES"/>
        </a:p>
      </dgm:t>
    </dgm:pt>
    <dgm:pt modelId="{DA88FE29-C0E4-2F42-8809-277CBAF74303}" type="pres">
      <dgm:prSet presAssocID="{9ADFF971-0C3C-D541-A051-C7540625605A}" presName="Name0" presStyleCnt="0">
        <dgm:presLayoutVars>
          <dgm:dir/>
          <dgm:animLvl val="lvl"/>
          <dgm:resizeHandles val="exact"/>
        </dgm:presLayoutVars>
      </dgm:prSet>
      <dgm:spPr/>
    </dgm:pt>
    <dgm:pt modelId="{E95B1CCF-02DC-AA41-B8AC-FE2CE5ADAB5A}" type="pres">
      <dgm:prSet presAssocID="{5B13B624-C89C-2C4E-9A20-366976871CB0}" presName="Name8" presStyleCnt="0"/>
      <dgm:spPr/>
    </dgm:pt>
    <dgm:pt modelId="{0CDF9B4D-56E7-CB42-8A92-872CC76B8F5E}" type="pres">
      <dgm:prSet presAssocID="{5B13B624-C89C-2C4E-9A20-366976871CB0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47D191-B9DF-4242-8BD9-8A45C8F28189}" type="pres">
      <dgm:prSet presAssocID="{5B13B624-C89C-2C4E-9A20-366976871CB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EB5525-9927-C740-A954-B30379F7A51B}" type="pres">
      <dgm:prSet presAssocID="{558A86E1-45F7-6149-BF71-7E908DC5D6A3}" presName="Name8" presStyleCnt="0"/>
      <dgm:spPr/>
    </dgm:pt>
    <dgm:pt modelId="{EEAAEA02-6250-1543-81F9-B8A74C01893D}" type="pres">
      <dgm:prSet presAssocID="{558A86E1-45F7-6149-BF71-7E908DC5D6A3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F0B954-34CB-024C-B8B0-911FE8C6D518}" type="pres">
      <dgm:prSet presAssocID="{558A86E1-45F7-6149-BF71-7E908DC5D6A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88F24C-DCCC-7F45-8F1B-592EA99178FE}" type="pres">
      <dgm:prSet presAssocID="{B390F619-4C2A-8B44-85BA-5A09A8DFD3B3}" presName="Name8" presStyleCnt="0"/>
      <dgm:spPr/>
    </dgm:pt>
    <dgm:pt modelId="{DB4EFA1F-3BFE-4844-8A02-93F347AED28A}" type="pres">
      <dgm:prSet presAssocID="{B390F619-4C2A-8B44-85BA-5A09A8DFD3B3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2863D5-CF12-5046-90A3-FFE6B6D91AB2}" type="pres">
      <dgm:prSet presAssocID="{B390F619-4C2A-8B44-85BA-5A09A8DFD3B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FE4E05-C38F-7A42-B4D4-8D9028C03E3A}" type="pres">
      <dgm:prSet presAssocID="{B14255AA-FDD5-6141-ADF0-083DF74A4513}" presName="Name8" presStyleCnt="0"/>
      <dgm:spPr/>
    </dgm:pt>
    <dgm:pt modelId="{07473BB2-497E-9D4C-A222-25B974C775E4}" type="pres">
      <dgm:prSet presAssocID="{B14255AA-FDD5-6141-ADF0-083DF74A4513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4EEF41-5FEF-B94E-9C16-8B489084250D}" type="pres">
      <dgm:prSet presAssocID="{B14255AA-FDD5-6141-ADF0-083DF74A451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C024E51-1C26-CF4F-A959-141E481A9C75}" type="pres">
      <dgm:prSet presAssocID="{FC54D31A-BC96-E24E-ACF2-8EFB5ECD9329}" presName="Name8" presStyleCnt="0"/>
      <dgm:spPr/>
    </dgm:pt>
    <dgm:pt modelId="{7710EF34-A444-7245-8559-C29ACF9B690B}" type="pres">
      <dgm:prSet presAssocID="{FC54D31A-BC96-E24E-ACF2-8EFB5ECD9329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B104ED-1447-E14B-87D4-28215E809C7D}" type="pres">
      <dgm:prSet presAssocID="{FC54D31A-BC96-E24E-ACF2-8EFB5ECD932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A8D5CEB-30A8-744E-A6DA-6B468C5C6681}" srcId="{9ADFF971-0C3C-D541-A051-C7540625605A}" destId="{5B13B624-C89C-2C4E-9A20-366976871CB0}" srcOrd="0" destOrd="0" parTransId="{52FFD383-1AF3-7641-A2AD-176D31BAF7A9}" sibTransId="{D6C34FB0-021D-B343-AC23-CD6843BB99FD}"/>
    <dgm:cxn modelId="{EECAB5C5-67BB-4441-BD84-5B8796CB1847}" type="presOf" srcId="{558A86E1-45F7-6149-BF71-7E908DC5D6A3}" destId="{15F0B954-34CB-024C-B8B0-911FE8C6D518}" srcOrd="1" destOrd="0" presId="urn:microsoft.com/office/officeart/2005/8/layout/pyramid1"/>
    <dgm:cxn modelId="{7D1C4897-66F0-C54D-AD70-18B976AA0849}" type="presOf" srcId="{B390F619-4C2A-8B44-85BA-5A09A8DFD3B3}" destId="{DB4EFA1F-3BFE-4844-8A02-93F347AED28A}" srcOrd="0" destOrd="0" presId="urn:microsoft.com/office/officeart/2005/8/layout/pyramid1"/>
    <dgm:cxn modelId="{E42EF658-AAE4-D142-99FA-97BDBF923744}" srcId="{9ADFF971-0C3C-D541-A051-C7540625605A}" destId="{FC54D31A-BC96-E24E-ACF2-8EFB5ECD9329}" srcOrd="4" destOrd="0" parTransId="{DB9DE1C8-3E08-0E4E-A166-06190F2123A0}" sibTransId="{32C00198-DE74-1C48-807A-2CB5B84C3D33}"/>
    <dgm:cxn modelId="{AD58E9D0-89CF-074B-9831-A266990DD511}" type="presOf" srcId="{FC54D31A-BC96-E24E-ACF2-8EFB5ECD9329}" destId="{EAB104ED-1447-E14B-87D4-28215E809C7D}" srcOrd="1" destOrd="0" presId="urn:microsoft.com/office/officeart/2005/8/layout/pyramid1"/>
    <dgm:cxn modelId="{C6360431-8A51-0B4E-A3DD-D38C985C7D4D}" type="presOf" srcId="{9ADFF971-0C3C-D541-A051-C7540625605A}" destId="{DA88FE29-C0E4-2F42-8809-277CBAF74303}" srcOrd="0" destOrd="0" presId="urn:microsoft.com/office/officeart/2005/8/layout/pyramid1"/>
    <dgm:cxn modelId="{9E6DC12B-A0EC-484E-AEAD-713B4AD93D11}" type="presOf" srcId="{B390F619-4C2A-8B44-85BA-5A09A8DFD3B3}" destId="{882863D5-CF12-5046-90A3-FFE6B6D91AB2}" srcOrd="1" destOrd="0" presId="urn:microsoft.com/office/officeart/2005/8/layout/pyramid1"/>
    <dgm:cxn modelId="{0001B76B-0531-974A-9FBC-302119415E85}" srcId="{9ADFF971-0C3C-D541-A051-C7540625605A}" destId="{B390F619-4C2A-8B44-85BA-5A09A8DFD3B3}" srcOrd="2" destOrd="0" parTransId="{502E87CB-7212-6D4C-BCCE-055A5CA2D8F7}" sibTransId="{74A6BEE3-F98E-3947-940C-D0452A71C615}"/>
    <dgm:cxn modelId="{6E9034AC-2DA5-CC4A-8E66-C274EE9A3917}" type="presOf" srcId="{558A86E1-45F7-6149-BF71-7E908DC5D6A3}" destId="{EEAAEA02-6250-1543-81F9-B8A74C01893D}" srcOrd="0" destOrd="0" presId="urn:microsoft.com/office/officeart/2005/8/layout/pyramid1"/>
    <dgm:cxn modelId="{7CACDD5D-9E3F-3C4E-9CDD-4DB1535B134B}" type="presOf" srcId="{B14255AA-FDD5-6141-ADF0-083DF74A4513}" destId="{07473BB2-497E-9D4C-A222-25B974C775E4}" srcOrd="0" destOrd="0" presId="urn:microsoft.com/office/officeart/2005/8/layout/pyramid1"/>
    <dgm:cxn modelId="{2604C51F-F784-9442-BD9A-7E2986D96145}" type="presOf" srcId="{FC54D31A-BC96-E24E-ACF2-8EFB5ECD9329}" destId="{7710EF34-A444-7245-8559-C29ACF9B690B}" srcOrd="0" destOrd="0" presId="urn:microsoft.com/office/officeart/2005/8/layout/pyramid1"/>
    <dgm:cxn modelId="{7B6FDDB1-1356-084C-A564-16E23D6C80F7}" type="presOf" srcId="{5B13B624-C89C-2C4E-9A20-366976871CB0}" destId="{8B47D191-B9DF-4242-8BD9-8A45C8F28189}" srcOrd="1" destOrd="0" presId="urn:microsoft.com/office/officeart/2005/8/layout/pyramid1"/>
    <dgm:cxn modelId="{4F571E7F-3E1A-2943-93B5-68EB6C725BE1}" srcId="{9ADFF971-0C3C-D541-A051-C7540625605A}" destId="{558A86E1-45F7-6149-BF71-7E908DC5D6A3}" srcOrd="1" destOrd="0" parTransId="{37002FB9-4094-D64E-83FC-A5DB03C41A61}" sibTransId="{E8FCF5B7-6C8B-4641-8F9D-5CBFD1C5CFA9}"/>
    <dgm:cxn modelId="{60AAD9DE-CB5A-AB49-8C0E-C5170C112EB1}" type="presOf" srcId="{B14255AA-FDD5-6141-ADF0-083DF74A4513}" destId="{AF4EEF41-5FEF-B94E-9C16-8B489084250D}" srcOrd="1" destOrd="0" presId="urn:microsoft.com/office/officeart/2005/8/layout/pyramid1"/>
    <dgm:cxn modelId="{73535D1D-F19F-F240-BE16-4FA4CFD25FA2}" srcId="{9ADFF971-0C3C-D541-A051-C7540625605A}" destId="{B14255AA-FDD5-6141-ADF0-083DF74A4513}" srcOrd="3" destOrd="0" parTransId="{CB4D95A8-144B-3341-BFA4-F9F365983ADD}" sibTransId="{B9D3FCE5-6EC5-5E4A-B931-3052206AA118}"/>
    <dgm:cxn modelId="{EE660235-8DE0-A24B-8DF8-8F6F3A419FFC}" type="presOf" srcId="{5B13B624-C89C-2C4E-9A20-366976871CB0}" destId="{0CDF9B4D-56E7-CB42-8A92-872CC76B8F5E}" srcOrd="0" destOrd="0" presId="urn:microsoft.com/office/officeart/2005/8/layout/pyramid1"/>
    <dgm:cxn modelId="{ED59F54A-CE8F-FA4E-B366-7C7ED025F87C}" type="presParOf" srcId="{DA88FE29-C0E4-2F42-8809-277CBAF74303}" destId="{E95B1CCF-02DC-AA41-B8AC-FE2CE5ADAB5A}" srcOrd="0" destOrd="0" presId="urn:microsoft.com/office/officeart/2005/8/layout/pyramid1"/>
    <dgm:cxn modelId="{B2005E81-4AB4-3549-9AB6-CFA924015F5A}" type="presParOf" srcId="{E95B1CCF-02DC-AA41-B8AC-FE2CE5ADAB5A}" destId="{0CDF9B4D-56E7-CB42-8A92-872CC76B8F5E}" srcOrd="0" destOrd="0" presId="urn:microsoft.com/office/officeart/2005/8/layout/pyramid1"/>
    <dgm:cxn modelId="{2AD61980-CAD3-C94F-8F1B-25FFDD45F304}" type="presParOf" srcId="{E95B1CCF-02DC-AA41-B8AC-FE2CE5ADAB5A}" destId="{8B47D191-B9DF-4242-8BD9-8A45C8F28189}" srcOrd="1" destOrd="0" presId="urn:microsoft.com/office/officeart/2005/8/layout/pyramid1"/>
    <dgm:cxn modelId="{01C326FC-997E-F84A-AD34-37CFD23A7736}" type="presParOf" srcId="{DA88FE29-C0E4-2F42-8809-277CBAF74303}" destId="{8BEB5525-9927-C740-A954-B30379F7A51B}" srcOrd="1" destOrd="0" presId="urn:microsoft.com/office/officeart/2005/8/layout/pyramid1"/>
    <dgm:cxn modelId="{98AE1EFC-01FE-E344-AB09-899E59842038}" type="presParOf" srcId="{8BEB5525-9927-C740-A954-B30379F7A51B}" destId="{EEAAEA02-6250-1543-81F9-B8A74C01893D}" srcOrd="0" destOrd="0" presId="urn:microsoft.com/office/officeart/2005/8/layout/pyramid1"/>
    <dgm:cxn modelId="{08B443E6-C0FD-FD44-B4E8-DCE2CEF7E104}" type="presParOf" srcId="{8BEB5525-9927-C740-A954-B30379F7A51B}" destId="{15F0B954-34CB-024C-B8B0-911FE8C6D518}" srcOrd="1" destOrd="0" presId="urn:microsoft.com/office/officeart/2005/8/layout/pyramid1"/>
    <dgm:cxn modelId="{EF4B3E44-489E-4A43-B894-04A691E06B0C}" type="presParOf" srcId="{DA88FE29-C0E4-2F42-8809-277CBAF74303}" destId="{C888F24C-DCCC-7F45-8F1B-592EA99178FE}" srcOrd="2" destOrd="0" presId="urn:microsoft.com/office/officeart/2005/8/layout/pyramid1"/>
    <dgm:cxn modelId="{2C4B05E8-8063-E047-B6BB-8E414293F78F}" type="presParOf" srcId="{C888F24C-DCCC-7F45-8F1B-592EA99178FE}" destId="{DB4EFA1F-3BFE-4844-8A02-93F347AED28A}" srcOrd="0" destOrd="0" presId="urn:microsoft.com/office/officeart/2005/8/layout/pyramid1"/>
    <dgm:cxn modelId="{BA6757DB-C338-9B4D-B739-CDCB2B4E68D9}" type="presParOf" srcId="{C888F24C-DCCC-7F45-8F1B-592EA99178FE}" destId="{882863D5-CF12-5046-90A3-FFE6B6D91AB2}" srcOrd="1" destOrd="0" presId="urn:microsoft.com/office/officeart/2005/8/layout/pyramid1"/>
    <dgm:cxn modelId="{8E9FB378-11D3-3C42-88C7-A591163B6793}" type="presParOf" srcId="{DA88FE29-C0E4-2F42-8809-277CBAF74303}" destId="{FFFE4E05-C38F-7A42-B4D4-8D9028C03E3A}" srcOrd="3" destOrd="0" presId="urn:microsoft.com/office/officeart/2005/8/layout/pyramid1"/>
    <dgm:cxn modelId="{8310215E-4D45-974E-8A9C-155CA8ECE14E}" type="presParOf" srcId="{FFFE4E05-C38F-7A42-B4D4-8D9028C03E3A}" destId="{07473BB2-497E-9D4C-A222-25B974C775E4}" srcOrd="0" destOrd="0" presId="urn:microsoft.com/office/officeart/2005/8/layout/pyramid1"/>
    <dgm:cxn modelId="{F3EF3933-7D75-7B4E-AE2D-75C9E0FD9082}" type="presParOf" srcId="{FFFE4E05-C38F-7A42-B4D4-8D9028C03E3A}" destId="{AF4EEF41-5FEF-B94E-9C16-8B489084250D}" srcOrd="1" destOrd="0" presId="urn:microsoft.com/office/officeart/2005/8/layout/pyramid1"/>
    <dgm:cxn modelId="{BA2CDC4E-9B03-D547-BC4B-8F160C378EDC}" type="presParOf" srcId="{DA88FE29-C0E4-2F42-8809-277CBAF74303}" destId="{DC024E51-1C26-CF4F-A959-141E481A9C75}" srcOrd="4" destOrd="0" presId="urn:microsoft.com/office/officeart/2005/8/layout/pyramid1"/>
    <dgm:cxn modelId="{424FABF6-4F18-7242-9DB1-369766F90377}" type="presParOf" srcId="{DC024E51-1C26-CF4F-A959-141E481A9C75}" destId="{7710EF34-A444-7245-8559-C29ACF9B690B}" srcOrd="0" destOrd="0" presId="urn:microsoft.com/office/officeart/2005/8/layout/pyramid1"/>
    <dgm:cxn modelId="{2E3A0F71-34C5-CE40-BBE9-CAE3011AE6A5}" type="presParOf" srcId="{DC024E51-1C26-CF4F-A959-141E481A9C75}" destId="{EAB104ED-1447-E14B-87D4-28215E809C7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555418-B0B0-114F-B6E3-306641FBE447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3F744A6C-6339-B440-A5D4-887E90E84C04}">
      <dgm:prSet phldrT="[Texto]" custT="1"/>
      <dgm:spPr/>
      <dgm:t>
        <a:bodyPr/>
        <a:lstStyle/>
        <a:p>
          <a:r>
            <a:rPr lang="es-ES" sz="2200" b="1" dirty="0" smtClean="0">
              <a:solidFill>
                <a:srgbClr val="000000"/>
              </a:solidFill>
            </a:rPr>
            <a:t>DESVESTIRLO</a:t>
          </a:r>
          <a:endParaRPr lang="es-ES" sz="2200" b="1" dirty="0">
            <a:solidFill>
              <a:srgbClr val="000000"/>
            </a:solidFill>
          </a:endParaRPr>
        </a:p>
      </dgm:t>
    </dgm:pt>
    <dgm:pt modelId="{A4A3C4A2-C7A8-6342-AFB5-629376C92385}" type="parTrans" cxnId="{3C871256-6CE0-2F48-80E5-24D334C6129C}">
      <dgm:prSet/>
      <dgm:spPr/>
      <dgm:t>
        <a:bodyPr/>
        <a:lstStyle/>
        <a:p>
          <a:endParaRPr lang="es-ES"/>
        </a:p>
      </dgm:t>
    </dgm:pt>
    <dgm:pt modelId="{B2E1F1D0-9761-F449-94C5-BDC9A825C97B}" type="sibTrans" cxnId="{3C871256-6CE0-2F48-80E5-24D334C6129C}">
      <dgm:prSet/>
      <dgm:spPr/>
      <dgm:t>
        <a:bodyPr/>
        <a:lstStyle/>
        <a:p>
          <a:endParaRPr lang="es-ES"/>
        </a:p>
      </dgm:t>
    </dgm:pt>
    <dgm:pt modelId="{8C452D08-B258-0040-8974-21AD2315CAE4}">
      <dgm:prSet phldrT="[Texto]" custT="1"/>
      <dgm:spPr/>
      <dgm:t>
        <a:bodyPr/>
        <a:lstStyle/>
        <a:p>
          <a:r>
            <a:rPr lang="es-ES" sz="2200" b="1" dirty="0" smtClean="0">
              <a:solidFill>
                <a:srgbClr val="000000"/>
              </a:solidFill>
            </a:rPr>
            <a:t>DARLE LA VUELTA</a:t>
          </a:r>
          <a:endParaRPr lang="es-ES" sz="2200" b="1" dirty="0">
            <a:solidFill>
              <a:srgbClr val="000000"/>
            </a:solidFill>
          </a:endParaRPr>
        </a:p>
      </dgm:t>
    </dgm:pt>
    <dgm:pt modelId="{763AF935-35CD-EF43-95C6-9533AF599D36}" type="parTrans" cxnId="{E3343FF1-4D27-F040-BC9D-32FCCD4DF270}">
      <dgm:prSet/>
      <dgm:spPr/>
      <dgm:t>
        <a:bodyPr/>
        <a:lstStyle/>
        <a:p>
          <a:endParaRPr lang="es-ES"/>
        </a:p>
      </dgm:t>
    </dgm:pt>
    <dgm:pt modelId="{433CC697-864F-C24A-9FB5-818C13BF53B3}" type="sibTrans" cxnId="{E3343FF1-4D27-F040-BC9D-32FCCD4DF270}">
      <dgm:prSet/>
      <dgm:spPr/>
      <dgm:t>
        <a:bodyPr/>
        <a:lstStyle/>
        <a:p>
          <a:endParaRPr lang="es-ES"/>
        </a:p>
      </dgm:t>
    </dgm:pt>
    <dgm:pt modelId="{92C8FF11-CF55-534A-B927-A407C614F0F2}">
      <dgm:prSet phldrT="[Texto]" custT="1"/>
      <dgm:spPr/>
      <dgm:t>
        <a:bodyPr/>
        <a:lstStyle/>
        <a:p>
          <a:r>
            <a:rPr lang="es-ES" sz="2200" b="1" dirty="0" smtClean="0">
              <a:solidFill>
                <a:srgbClr val="000000"/>
              </a:solidFill>
            </a:rPr>
            <a:t>PREVENCIÓN HIPOTERMIA</a:t>
          </a:r>
          <a:endParaRPr lang="es-ES" sz="2200" b="1" dirty="0">
            <a:solidFill>
              <a:srgbClr val="000000"/>
            </a:solidFill>
          </a:endParaRPr>
        </a:p>
      </dgm:t>
    </dgm:pt>
    <dgm:pt modelId="{F7C3A854-67F9-864B-937C-BE66527F3FE4}" type="parTrans" cxnId="{2F3F1FC2-086A-394B-A84A-35F858D9298F}">
      <dgm:prSet/>
      <dgm:spPr/>
      <dgm:t>
        <a:bodyPr/>
        <a:lstStyle/>
        <a:p>
          <a:endParaRPr lang="es-ES"/>
        </a:p>
      </dgm:t>
    </dgm:pt>
    <dgm:pt modelId="{CC7E301B-2BA7-834A-9A55-69CAE2090295}" type="sibTrans" cxnId="{2F3F1FC2-086A-394B-A84A-35F858D9298F}">
      <dgm:prSet/>
      <dgm:spPr/>
      <dgm:t>
        <a:bodyPr/>
        <a:lstStyle/>
        <a:p>
          <a:endParaRPr lang="es-ES"/>
        </a:p>
      </dgm:t>
    </dgm:pt>
    <dgm:pt modelId="{A24A61CB-DF5E-1E43-AB0D-651C41FE4F62}" type="pres">
      <dgm:prSet presAssocID="{58555418-B0B0-114F-B6E3-306641FBE447}" presName="Name0" presStyleCnt="0">
        <dgm:presLayoutVars>
          <dgm:dir/>
          <dgm:resizeHandles val="exact"/>
        </dgm:presLayoutVars>
      </dgm:prSet>
      <dgm:spPr/>
    </dgm:pt>
    <dgm:pt modelId="{77B6CF1B-9EC8-7A4D-8D3E-972F2783586F}" type="pres">
      <dgm:prSet presAssocID="{3F744A6C-6339-B440-A5D4-887E90E84C04}" presName="node" presStyleLbl="node1" presStyleIdx="0" presStyleCnt="3" custScaleX="11161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66E7A0-DCAF-9042-91B9-0415846F91F3}" type="pres">
      <dgm:prSet presAssocID="{B2E1F1D0-9761-F449-94C5-BDC9A825C97B}" presName="sibTrans" presStyleLbl="sibTrans2D1" presStyleIdx="0" presStyleCnt="2"/>
      <dgm:spPr/>
      <dgm:t>
        <a:bodyPr/>
        <a:lstStyle/>
        <a:p>
          <a:endParaRPr lang="es-ES"/>
        </a:p>
      </dgm:t>
    </dgm:pt>
    <dgm:pt modelId="{3D7B350C-B5A0-B843-9A47-5B2814AC1F5E}" type="pres">
      <dgm:prSet presAssocID="{B2E1F1D0-9761-F449-94C5-BDC9A825C97B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0839501B-157A-0541-A9D5-2EB84188A995}" type="pres">
      <dgm:prSet presAssocID="{8C452D08-B258-0040-8974-21AD2315CAE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063516-DAFF-084D-BFCE-F8AD7F825BA9}" type="pres">
      <dgm:prSet presAssocID="{433CC697-864F-C24A-9FB5-818C13BF53B3}" presName="sibTrans" presStyleLbl="sibTrans2D1" presStyleIdx="1" presStyleCnt="2"/>
      <dgm:spPr/>
      <dgm:t>
        <a:bodyPr/>
        <a:lstStyle/>
        <a:p>
          <a:endParaRPr lang="es-ES"/>
        </a:p>
      </dgm:t>
    </dgm:pt>
    <dgm:pt modelId="{22D5A98A-93FB-9646-93D2-2D1D617C1FDD}" type="pres">
      <dgm:prSet presAssocID="{433CC697-864F-C24A-9FB5-818C13BF53B3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6C0F4294-3A48-0341-A143-7E6341C65C8A}" type="pres">
      <dgm:prSet presAssocID="{92C8FF11-CF55-534A-B927-A407C614F0F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4E0AE79-C2B0-8A40-9698-154DA9F081DE}" type="presOf" srcId="{8C452D08-B258-0040-8974-21AD2315CAE4}" destId="{0839501B-157A-0541-A9D5-2EB84188A995}" srcOrd="0" destOrd="0" presId="urn:microsoft.com/office/officeart/2005/8/layout/process1"/>
    <dgm:cxn modelId="{41CDE8AA-AF00-2D4F-88F6-6F582CCA77E8}" type="presOf" srcId="{B2E1F1D0-9761-F449-94C5-BDC9A825C97B}" destId="{D666E7A0-DCAF-9042-91B9-0415846F91F3}" srcOrd="0" destOrd="0" presId="urn:microsoft.com/office/officeart/2005/8/layout/process1"/>
    <dgm:cxn modelId="{8BB7514C-AB55-A947-A4E8-F6CEF55E01BB}" type="presOf" srcId="{58555418-B0B0-114F-B6E3-306641FBE447}" destId="{A24A61CB-DF5E-1E43-AB0D-651C41FE4F62}" srcOrd="0" destOrd="0" presId="urn:microsoft.com/office/officeart/2005/8/layout/process1"/>
    <dgm:cxn modelId="{2F3F1FC2-086A-394B-A84A-35F858D9298F}" srcId="{58555418-B0B0-114F-B6E3-306641FBE447}" destId="{92C8FF11-CF55-534A-B927-A407C614F0F2}" srcOrd="2" destOrd="0" parTransId="{F7C3A854-67F9-864B-937C-BE66527F3FE4}" sibTransId="{CC7E301B-2BA7-834A-9A55-69CAE2090295}"/>
    <dgm:cxn modelId="{E90E4971-3793-6740-B7CB-0B7468C813F6}" type="presOf" srcId="{433CC697-864F-C24A-9FB5-818C13BF53B3}" destId="{22D5A98A-93FB-9646-93D2-2D1D617C1FDD}" srcOrd="1" destOrd="0" presId="urn:microsoft.com/office/officeart/2005/8/layout/process1"/>
    <dgm:cxn modelId="{E3343FF1-4D27-F040-BC9D-32FCCD4DF270}" srcId="{58555418-B0B0-114F-B6E3-306641FBE447}" destId="{8C452D08-B258-0040-8974-21AD2315CAE4}" srcOrd="1" destOrd="0" parTransId="{763AF935-35CD-EF43-95C6-9533AF599D36}" sibTransId="{433CC697-864F-C24A-9FB5-818C13BF53B3}"/>
    <dgm:cxn modelId="{C38458BF-CD73-5044-BDE2-D88C7F0FA4E9}" type="presOf" srcId="{3F744A6C-6339-B440-A5D4-887E90E84C04}" destId="{77B6CF1B-9EC8-7A4D-8D3E-972F2783586F}" srcOrd="0" destOrd="0" presId="urn:microsoft.com/office/officeart/2005/8/layout/process1"/>
    <dgm:cxn modelId="{9FCF0B0B-A8CC-044E-B8F4-A2F2CA838D6B}" type="presOf" srcId="{433CC697-864F-C24A-9FB5-818C13BF53B3}" destId="{D8063516-DAFF-084D-BFCE-F8AD7F825BA9}" srcOrd="0" destOrd="0" presId="urn:microsoft.com/office/officeart/2005/8/layout/process1"/>
    <dgm:cxn modelId="{1D7D5561-8F7A-8345-A56A-536BDA506CAC}" type="presOf" srcId="{B2E1F1D0-9761-F449-94C5-BDC9A825C97B}" destId="{3D7B350C-B5A0-B843-9A47-5B2814AC1F5E}" srcOrd="1" destOrd="0" presId="urn:microsoft.com/office/officeart/2005/8/layout/process1"/>
    <dgm:cxn modelId="{3C871256-6CE0-2F48-80E5-24D334C6129C}" srcId="{58555418-B0B0-114F-B6E3-306641FBE447}" destId="{3F744A6C-6339-B440-A5D4-887E90E84C04}" srcOrd="0" destOrd="0" parTransId="{A4A3C4A2-C7A8-6342-AFB5-629376C92385}" sibTransId="{B2E1F1D0-9761-F449-94C5-BDC9A825C97B}"/>
    <dgm:cxn modelId="{BFD6F94C-870A-AC48-85C8-2EC71481FC85}" type="presOf" srcId="{92C8FF11-CF55-534A-B927-A407C614F0F2}" destId="{6C0F4294-3A48-0341-A143-7E6341C65C8A}" srcOrd="0" destOrd="0" presId="urn:microsoft.com/office/officeart/2005/8/layout/process1"/>
    <dgm:cxn modelId="{E231BAE2-9E66-8040-94B4-7CE277BAEF89}" type="presParOf" srcId="{A24A61CB-DF5E-1E43-AB0D-651C41FE4F62}" destId="{77B6CF1B-9EC8-7A4D-8D3E-972F2783586F}" srcOrd="0" destOrd="0" presId="urn:microsoft.com/office/officeart/2005/8/layout/process1"/>
    <dgm:cxn modelId="{5CF79271-873E-744A-8B30-F269E830934C}" type="presParOf" srcId="{A24A61CB-DF5E-1E43-AB0D-651C41FE4F62}" destId="{D666E7A0-DCAF-9042-91B9-0415846F91F3}" srcOrd="1" destOrd="0" presId="urn:microsoft.com/office/officeart/2005/8/layout/process1"/>
    <dgm:cxn modelId="{67F226B3-C295-AE43-BEF2-1A7F8B8B0EA5}" type="presParOf" srcId="{D666E7A0-DCAF-9042-91B9-0415846F91F3}" destId="{3D7B350C-B5A0-B843-9A47-5B2814AC1F5E}" srcOrd="0" destOrd="0" presId="urn:microsoft.com/office/officeart/2005/8/layout/process1"/>
    <dgm:cxn modelId="{252A7C75-C46B-444F-9B16-111F8A806DE3}" type="presParOf" srcId="{A24A61CB-DF5E-1E43-AB0D-651C41FE4F62}" destId="{0839501B-157A-0541-A9D5-2EB84188A995}" srcOrd="2" destOrd="0" presId="urn:microsoft.com/office/officeart/2005/8/layout/process1"/>
    <dgm:cxn modelId="{C56D87F7-F1D1-1947-BFAF-CBACC976B391}" type="presParOf" srcId="{A24A61CB-DF5E-1E43-AB0D-651C41FE4F62}" destId="{D8063516-DAFF-084D-BFCE-F8AD7F825BA9}" srcOrd="3" destOrd="0" presId="urn:microsoft.com/office/officeart/2005/8/layout/process1"/>
    <dgm:cxn modelId="{616284E5-A58B-C441-9F8A-E943159DEEF8}" type="presParOf" srcId="{D8063516-DAFF-084D-BFCE-F8AD7F825BA9}" destId="{22D5A98A-93FB-9646-93D2-2D1D617C1FDD}" srcOrd="0" destOrd="0" presId="urn:microsoft.com/office/officeart/2005/8/layout/process1"/>
    <dgm:cxn modelId="{B60D8ED4-34A2-C341-A99B-3CE1467517C4}" type="presParOf" srcId="{A24A61CB-DF5E-1E43-AB0D-651C41FE4F62}" destId="{6C0F4294-3A48-0341-A143-7E6341C65C8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42168B-0C0A-C347-91BC-63674157A56B}" type="doc">
      <dgm:prSet loTypeId="urn:microsoft.com/office/officeart/2005/8/layout/cycle6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C7D637D-25F3-B346-8786-21E4F6DC0D56}">
      <dgm:prSet phldrT="[Texto]" custT="1"/>
      <dgm:spPr/>
      <dgm:t>
        <a:bodyPr/>
        <a:lstStyle/>
        <a:p>
          <a:r>
            <a:rPr lang="es-ES" sz="1800" b="1" dirty="0" smtClean="0">
              <a:solidFill>
                <a:srgbClr val="FF0000"/>
              </a:solidFill>
            </a:rPr>
            <a:t>Sonda nasogástrica</a:t>
          </a:r>
          <a:endParaRPr lang="es-ES" sz="1800" b="1" dirty="0">
            <a:solidFill>
              <a:srgbClr val="FF0000"/>
            </a:solidFill>
          </a:endParaRPr>
        </a:p>
      </dgm:t>
    </dgm:pt>
    <dgm:pt modelId="{1CC69853-DC2D-3841-AF6B-81A51C258DA4}" type="parTrans" cxnId="{EF54EF30-5DE6-5C4D-A51E-F9689AA91E4E}">
      <dgm:prSet/>
      <dgm:spPr/>
      <dgm:t>
        <a:bodyPr/>
        <a:lstStyle/>
        <a:p>
          <a:endParaRPr lang="es-ES"/>
        </a:p>
      </dgm:t>
    </dgm:pt>
    <dgm:pt modelId="{CA98E678-2655-1041-A2C8-CD848905C8E5}" type="sibTrans" cxnId="{EF54EF30-5DE6-5C4D-A51E-F9689AA91E4E}">
      <dgm:prSet/>
      <dgm:spPr/>
      <dgm:t>
        <a:bodyPr/>
        <a:lstStyle/>
        <a:p>
          <a:endParaRPr lang="es-ES"/>
        </a:p>
      </dgm:t>
    </dgm:pt>
    <dgm:pt modelId="{AF93F55A-468E-8E40-A65D-D5400627A6FF}">
      <dgm:prSet phldrT="[Texto]" custT="1"/>
      <dgm:spPr/>
      <dgm:t>
        <a:bodyPr/>
        <a:lstStyle/>
        <a:p>
          <a:r>
            <a:rPr lang="es-ES" sz="1800" b="1" dirty="0" smtClean="0">
              <a:solidFill>
                <a:srgbClr val="FF0000"/>
              </a:solidFill>
            </a:rPr>
            <a:t>Sonda vesical</a:t>
          </a:r>
          <a:endParaRPr lang="es-ES" sz="1800" b="1" dirty="0">
            <a:solidFill>
              <a:srgbClr val="FF0000"/>
            </a:solidFill>
          </a:endParaRPr>
        </a:p>
      </dgm:t>
    </dgm:pt>
    <dgm:pt modelId="{62E0BA1D-15EC-0041-9124-02286892EA76}" type="parTrans" cxnId="{692290CE-E24E-1D41-9CB4-F80BBCE192EA}">
      <dgm:prSet/>
      <dgm:spPr/>
      <dgm:t>
        <a:bodyPr/>
        <a:lstStyle/>
        <a:p>
          <a:endParaRPr lang="es-ES"/>
        </a:p>
      </dgm:t>
    </dgm:pt>
    <dgm:pt modelId="{F5D15FE7-F44B-8B43-85D1-88C179350DAD}" type="sibTrans" cxnId="{692290CE-E24E-1D41-9CB4-F80BBCE192EA}">
      <dgm:prSet/>
      <dgm:spPr/>
      <dgm:t>
        <a:bodyPr/>
        <a:lstStyle/>
        <a:p>
          <a:endParaRPr lang="es-ES"/>
        </a:p>
      </dgm:t>
    </dgm:pt>
    <dgm:pt modelId="{2F4CFB29-18CF-B145-AA31-B0EAD97834FF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2  Vías periféricas</a:t>
          </a:r>
          <a:endParaRPr lang="es-ES" sz="1800" b="1" dirty="0">
            <a:solidFill>
              <a:schemeClr val="tx1"/>
            </a:solidFill>
          </a:endParaRPr>
        </a:p>
      </dgm:t>
    </dgm:pt>
    <dgm:pt modelId="{684F44F4-0564-3545-AE57-98D40A058348}" type="parTrans" cxnId="{3EFA655E-D823-E847-AE9C-9EFB748D382D}">
      <dgm:prSet/>
      <dgm:spPr/>
      <dgm:t>
        <a:bodyPr/>
        <a:lstStyle/>
        <a:p>
          <a:endParaRPr lang="es-ES"/>
        </a:p>
      </dgm:t>
    </dgm:pt>
    <dgm:pt modelId="{404E18BA-46CF-BC40-B2D2-FDF9129112A6}" type="sibTrans" cxnId="{3EFA655E-D823-E847-AE9C-9EFB748D382D}">
      <dgm:prSet/>
      <dgm:spPr/>
      <dgm:t>
        <a:bodyPr/>
        <a:lstStyle/>
        <a:p>
          <a:endParaRPr lang="es-ES"/>
        </a:p>
      </dgm:t>
    </dgm:pt>
    <dgm:pt modelId="{23D5C5F2-5DC5-204B-8EE4-DD6D48E3904F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O2</a:t>
          </a:r>
          <a:endParaRPr lang="es-ES" sz="1800" b="1" dirty="0">
            <a:solidFill>
              <a:schemeClr val="tx1"/>
            </a:solidFill>
          </a:endParaRPr>
        </a:p>
      </dgm:t>
    </dgm:pt>
    <dgm:pt modelId="{52510532-5C61-DC48-B39A-4139F74ED828}" type="parTrans" cxnId="{6303F932-C4AA-3C48-A929-E7EE45B8F487}">
      <dgm:prSet/>
      <dgm:spPr/>
      <dgm:t>
        <a:bodyPr/>
        <a:lstStyle/>
        <a:p>
          <a:endParaRPr lang="es-ES"/>
        </a:p>
      </dgm:t>
    </dgm:pt>
    <dgm:pt modelId="{2D459D12-7632-FC48-8198-F54D58BE55D3}" type="sibTrans" cxnId="{6303F932-C4AA-3C48-A929-E7EE45B8F487}">
      <dgm:prSet/>
      <dgm:spPr/>
      <dgm:t>
        <a:bodyPr/>
        <a:lstStyle/>
        <a:p>
          <a:endParaRPr lang="es-ES"/>
        </a:p>
      </dgm:t>
    </dgm:pt>
    <dgm:pt modelId="{6B001C42-2198-EE47-B601-F863C29663C5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Analítica</a:t>
          </a:r>
          <a:endParaRPr lang="es-ES" sz="1800" b="1" dirty="0">
            <a:solidFill>
              <a:schemeClr val="tx1"/>
            </a:solidFill>
          </a:endParaRPr>
        </a:p>
      </dgm:t>
    </dgm:pt>
    <dgm:pt modelId="{385604CD-E1F4-264F-9121-022409141EED}" type="parTrans" cxnId="{C91E3A84-B4B8-7049-AC7F-575994E7C236}">
      <dgm:prSet/>
      <dgm:spPr/>
      <dgm:t>
        <a:bodyPr/>
        <a:lstStyle/>
        <a:p>
          <a:endParaRPr lang="es-ES"/>
        </a:p>
      </dgm:t>
    </dgm:pt>
    <dgm:pt modelId="{58CFDDE2-DED3-064C-9D2B-1279A8FE5EC2}" type="sibTrans" cxnId="{C91E3A84-B4B8-7049-AC7F-575994E7C236}">
      <dgm:prSet/>
      <dgm:spPr/>
      <dgm:t>
        <a:bodyPr/>
        <a:lstStyle/>
        <a:p>
          <a:endParaRPr lang="es-ES"/>
        </a:p>
      </dgm:t>
    </dgm:pt>
    <dgm:pt modelId="{F414CE7B-B503-1148-8AD0-3C3A7E8209DF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Tóxicos </a:t>
          </a:r>
          <a:endParaRPr lang="es-ES" sz="1800" b="1" dirty="0">
            <a:solidFill>
              <a:schemeClr val="tx1"/>
            </a:solidFill>
          </a:endParaRPr>
        </a:p>
      </dgm:t>
    </dgm:pt>
    <dgm:pt modelId="{4DB48C8C-9D25-0D49-AC5B-9BE8D21D11D0}" type="parTrans" cxnId="{5CDE3334-49ED-0F46-9765-EAA7EE346BDE}">
      <dgm:prSet/>
      <dgm:spPr/>
      <dgm:t>
        <a:bodyPr/>
        <a:lstStyle/>
        <a:p>
          <a:endParaRPr lang="es-ES"/>
        </a:p>
      </dgm:t>
    </dgm:pt>
    <dgm:pt modelId="{51583A6C-B1A2-D84F-9782-2D0469D5AEA2}" type="sibTrans" cxnId="{5CDE3334-49ED-0F46-9765-EAA7EE346BDE}">
      <dgm:prSet/>
      <dgm:spPr/>
      <dgm:t>
        <a:bodyPr/>
        <a:lstStyle/>
        <a:p>
          <a:endParaRPr lang="es-ES"/>
        </a:p>
      </dgm:t>
    </dgm:pt>
    <dgm:pt modelId="{0FFFC90E-DBEF-DC4E-A2A1-131C5D9751D6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Embarazo</a:t>
          </a:r>
          <a:endParaRPr lang="es-ES" sz="1800" b="1" dirty="0">
            <a:solidFill>
              <a:schemeClr val="tx1"/>
            </a:solidFill>
          </a:endParaRPr>
        </a:p>
      </dgm:t>
    </dgm:pt>
    <dgm:pt modelId="{545ACD1D-EE96-FF45-A1A5-01BAC6F79FCB}" type="parTrans" cxnId="{4765870D-589E-DF44-B474-45B1C24C4F74}">
      <dgm:prSet/>
      <dgm:spPr/>
      <dgm:t>
        <a:bodyPr/>
        <a:lstStyle/>
        <a:p>
          <a:endParaRPr lang="es-ES"/>
        </a:p>
      </dgm:t>
    </dgm:pt>
    <dgm:pt modelId="{942DDE67-1187-B64C-81CE-9CF6818216B5}" type="sibTrans" cxnId="{4765870D-589E-DF44-B474-45B1C24C4F74}">
      <dgm:prSet/>
      <dgm:spPr/>
      <dgm:t>
        <a:bodyPr/>
        <a:lstStyle/>
        <a:p>
          <a:endParaRPr lang="es-ES"/>
        </a:p>
      </dgm:t>
    </dgm:pt>
    <dgm:pt modelId="{AA524A64-BC0F-AB47-B1D1-D050AD0226B5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Monitorización</a:t>
          </a:r>
          <a:endParaRPr lang="es-ES" sz="1800" b="1" dirty="0">
            <a:solidFill>
              <a:schemeClr val="tx1"/>
            </a:solidFill>
          </a:endParaRPr>
        </a:p>
      </dgm:t>
    </dgm:pt>
    <dgm:pt modelId="{E5EB8F21-78D5-A242-B712-BF668FDED075}" type="parTrans" cxnId="{D3E7434F-1E2D-AB42-BEEB-EF2DC95DB277}">
      <dgm:prSet/>
      <dgm:spPr/>
      <dgm:t>
        <a:bodyPr/>
        <a:lstStyle/>
        <a:p>
          <a:endParaRPr lang="es-ES"/>
        </a:p>
      </dgm:t>
    </dgm:pt>
    <dgm:pt modelId="{59D7B9AC-CC3D-FE47-B1E1-41BE69518A43}" type="sibTrans" cxnId="{D3E7434F-1E2D-AB42-BEEB-EF2DC95DB277}">
      <dgm:prSet/>
      <dgm:spPr/>
      <dgm:t>
        <a:bodyPr/>
        <a:lstStyle/>
        <a:p>
          <a:endParaRPr lang="es-ES"/>
        </a:p>
      </dgm:t>
    </dgm:pt>
    <dgm:pt modelId="{05C556AC-E296-CB4F-AF18-C4DF36F5E4A9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1"/>
              </a:solidFill>
            </a:rPr>
            <a:t>RX</a:t>
          </a:r>
          <a:endParaRPr lang="es-ES" sz="1800" b="1" dirty="0">
            <a:solidFill>
              <a:schemeClr val="tx1"/>
            </a:solidFill>
          </a:endParaRPr>
        </a:p>
      </dgm:t>
    </dgm:pt>
    <dgm:pt modelId="{0F7374A4-88E0-9F4D-B135-612C531FC115}" type="parTrans" cxnId="{7484D33F-C174-734F-B12A-610458E62198}">
      <dgm:prSet/>
      <dgm:spPr/>
      <dgm:t>
        <a:bodyPr/>
        <a:lstStyle/>
        <a:p>
          <a:endParaRPr lang="es-ES"/>
        </a:p>
      </dgm:t>
    </dgm:pt>
    <dgm:pt modelId="{6EC51BDE-6F54-0341-882D-C894D5BEE48A}" type="sibTrans" cxnId="{7484D33F-C174-734F-B12A-610458E62198}">
      <dgm:prSet/>
      <dgm:spPr/>
      <dgm:t>
        <a:bodyPr/>
        <a:lstStyle/>
        <a:p>
          <a:endParaRPr lang="es-ES"/>
        </a:p>
      </dgm:t>
    </dgm:pt>
    <dgm:pt modelId="{67F63984-A4DC-5B47-A10D-81BEDFDFEB33}" type="pres">
      <dgm:prSet presAssocID="{B942168B-0C0A-C347-91BC-63674157A56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210E483-E700-B845-AAF9-F739C9775E03}" type="pres">
      <dgm:prSet presAssocID="{6C7D637D-25F3-B346-8786-21E4F6DC0D56}" presName="node" presStyleLbl="node1" presStyleIdx="0" presStyleCnt="9" custScaleX="147761" custScaleY="1066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1CE81C-475B-A84F-A02F-DE0B50639F45}" type="pres">
      <dgm:prSet presAssocID="{6C7D637D-25F3-B346-8786-21E4F6DC0D56}" presName="spNode" presStyleCnt="0"/>
      <dgm:spPr/>
    </dgm:pt>
    <dgm:pt modelId="{3A1771AA-C413-FD44-9A92-2E8CF4A111E3}" type="pres">
      <dgm:prSet presAssocID="{CA98E678-2655-1041-A2C8-CD848905C8E5}" presName="sibTrans" presStyleLbl="sibTrans1D1" presStyleIdx="0" presStyleCnt="9"/>
      <dgm:spPr/>
      <dgm:t>
        <a:bodyPr/>
        <a:lstStyle/>
        <a:p>
          <a:endParaRPr lang="es-ES"/>
        </a:p>
      </dgm:t>
    </dgm:pt>
    <dgm:pt modelId="{E634D73A-4C62-354D-BE51-B94657EE5210}" type="pres">
      <dgm:prSet presAssocID="{AF93F55A-468E-8E40-A65D-D5400627A6FF}" presName="node" presStyleLbl="node1" presStyleIdx="1" presStyleCnt="9" custScaleX="104316" custScaleY="1258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C51DC0-1C28-9C48-B3C7-61EA8138FEFB}" type="pres">
      <dgm:prSet presAssocID="{AF93F55A-468E-8E40-A65D-D5400627A6FF}" presName="spNode" presStyleCnt="0"/>
      <dgm:spPr/>
    </dgm:pt>
    <dgm:pt modelId="{1C6BB923-72CA-4340-B58C-0C890A4240A5}" type="pres">
      <dgm:prSet presAssocID="{F5D15FE7-F44B-8B43-85D1-88C179350DAD}" presName="sibTrans" presStyleLbl="sibTrans1D1" presStyleIdx="1" presStyleCnt="9"/>
      <dgm:spPr/>
      <dgm:t>
        <a:bodyPr/>
        <a:lstStyle/>
        <a:p>
          <a:endParaRPr lang="es-ES"/>
        </a:p>
      </dgm:t>
    </dgm:pt>
    <dgm:pt modelId="{36753C50-10AA-5E49-B88E-6AAFA81E547B}" type="pres">
      <dgm:prSet presAssocID="{2F4CFB29-18CF-B145-AA31-B0EAD97834FF}" presName="node" presStyleLbl="node1" presStyleIdx="2" presStyleCnt="9" custScaleX="131231" custScaleY="13202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453323-D0C6-E643-A3CF-9A44778C97D1}" type="pres">
      <dgm:prSet presAssocID="{2F4CFB29-18CF-B145-AA31-B0EAD97834FF}" presName="spNode" presStyleCnt="0"/>
      <dgm:spPr/>
    </dgm:pt>
    <dgm:pt modelId="{128A7162-0493-3C49-83A0-CD339CA5D3E2}" type="pres">
      <dgm:prSet presAssocID="{404E18BA-46CF-BC40-B2D2-FDF9129112A6}" presName="sibTrans" presStyleLbl="sibTrans1D1" presStyleIdx="2" presStyleCnt="9"/>
      <dgm:spPr/>
      <dgm:t>
        <a:bodyPr/>
        <a:lstStyle/>
        <a:p>
          <a:endParaRPr lang="es-ES"/>
        </a:p>
      </dgm:t>
    </dgm:pt>
    <dgm:pt modelId="{79681DF0-73C5-3040-BC27-17B59A92C4C6}" type="pres">
      <dgm:prSet presAssocID="{23D5C5F2-5DC5-204B-8EE4-DD6D48E3904F}" presName="node" presStyleLbl="node1" presStyleIdx="3" presStyleCnt="9" custScaleX="89311" custScaleY="695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ED2CC4-8844-2F48-B80C-D18597058D10}" type="pres">
      <dgm:prSet presAssocID="{23D5C5F2-5DC5-204B-8EE4-DD6D48E3904F}" presName="spNode" presStyleCnt="0"/>
      <dgm:spPr/>
    </dgm:pt>
    <dgm:pt modelId="{C1C3C2B7-4642-EA48-BD1A-38194EC71E8F}" type="pres">
      <dgm:prSet presAssocID="{2D459D12-7632-FC48-8198-F54D58BE55D3}" presName="sibTrans" presStyleLbl="sibTrans1D1" presStyleIdx="3" presStyleCnt="9"/>
      <dgm:spPr/>
      <dgm:t>
        <a:bodyPr/>
        <a:lstStyle/>
        <a:p>
          <a:endParaRPr lang="es-ES"/>
        </a:p>
      </dgm:t>
    </dgm:pt>
    <dgm:pt modelId="{B370E2F8-C099-5847-ABCA-8FBD9F8096BC}" type="pres">
      <dgm:prSet presAssocID="{6B001C42-2198-EE47-B601-F863C29663C5}" presName="node" presStyleLbl="node1" presStyleIdx="4" presStyleCnt="9" custScaleX="142313" custScaleY="854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08BFA2-5326-6F48-A86E-31EA3489951D}" type="pres">
      <dgm:prSet presAssocID="{6B001C42-2198-EE47-B601-F863C29663C5}" presName="spNode" presStyleCnt="0"/>
      <dgm:spPr/>
    </dgm:pt>
    <dgm:pt modelId="{57C70281-6A33-7C48-8563-181B2E099E0A}" type="pres">
      <dgm:prSet presAssocID="{58CFDDE2-DED3-064C-9D2B-1279A8FE5EC2}" presName="sibTrans" presStyleLbl="sibTrans1D1" presStyleIdx="4" presStyleCnt="9"/>
      <dgm:spPr/>
      <dgm:t>
        <a:bodyPr/>
        <a:lstStyle/>
        <a:p>
          <a:endParaRPr lang="es-ES"/>
        </a:p>
      </dgm:t>
    </dgm:pt>
    <dgm:pt modelId="{8D5B2F89-51FC-2C40-AD3C-1E57DFA5499B}" type="pres">
      <dgm:prSet presAssocID="{F414CE7B-B503-1148-8AD0-3C3A7E8209DF}" presName="node" presStyleLbl="node1" presStyleIdx="5" presStyleCnt="9" custScaleX="108889" custScaleY="980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59FC8F-9F4A-5140-8D59-8B7890B55F9C}" type="pres">
      <dgm:prSet presAssocID="{F414CE7B-B503-1148-8AD0-3C3A7E8209DF}" presName="spNode" presStyleCnt="0"/>
      <dgm:spPr/>
    </dgm:pt>
    <dgm:pt modelId="{C2E00CD9-4161-B844-8F0B-CC0C756A5B3E}" type="pres">
      <dgm:prSet presAssocID="{51583A6C-B1A2-D84F-9782-2D0469D5AEA2}" presName="sibTrans" presStyleLbl="sibTrans1D1" presStyleIdx="5" presStyleCnt="9"/>
      <dgm:spPr/>
      <dgm:t>
        <a:bodyPr/>
        <a:lstStyle/>
        <a:p>
          <a:endParaRPr lang="es-ES"/>
        </a:p>
      </dgm:t>
    </dgm:pt>
    <dgm:pt modelId="{6CD8C3A5-9675-3C40-BB5A-9B8BEE8CF6FD}" type="pres">
      <dgm:prSet presAssocID="{0FFFC90E-DBEF-DC4E-A2A1-131C5D9751D6}" presName="node" presStyleLbl="node1" presStyleIdx="6" presStyleCnt="9" custScaleX="160590" custScaleY="733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7F7B14-290C-8B42-9330-13DC3F7891CC}" type="pres">
      <dgm:prSet presAssocID="{0FFFC90E-DBEF-DC4E-A2A1-131C5D9751D6}" presName="spNode" presStyleCnt="0"/>
      <dgm:spPr/>
    </dgm:pt>
    <dgm:pt modelId="{F70B6DA5-D8EE-8D4D-A5C4-EEFE0791F8F1}" type="pres">
      <dgm:prSet presAssocID="{942DDE67-1187-B64C-81CE-9CF6818216B5}" presName="sibTrans" presStyleLbl="sibTrans1D1" presStyleIdx="6" presStyleCnt="9"/>
      <dgm:spPr/>
      <dgm:t>
        <a:bodyPr/>
        <a:lstStyle/>
        <a:p>
          <a:endParaRPr lang="es-ES"/>
        </a:p>
      </dgm:t>
    </dgm:pt>
    <dgm:pt modelId="{52EEC73A-1EC3-6149-8F34-85C743DE61CA}" type="pres">
      <dgm:prSet presAssocID="{AA524A64-BC0F-AB47-B1D1-D050AD0226B5}" presName="node" presStyleLbl="node1" presStyleIdx="7" presStyleCnt="9" custScaleX="187606" custScaleY="7437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9559DA-6315-F142-9CD6-D2FBD73EA6C0}" type="pres">
      <dgm:prSet presAssocID="{AA524A64-BC0F-AB47-B1D1-D050AD0226B5}" presName="spNode" presStyleCnt="0"/>
      <dgm:spPr/>
    </dgm:pt>
    <dgm:pt modelId="{CB54C785-54AB-5747-830F-1B1478E7213F}" type="pres">
      <dgm:prSet presAssocID="{59D7B9AC-CC3D-FE47-B1E1-41BE69518A43}" presName="sibTrans" presStyleLbl="sibTrans1D1" presStyleIdx="7" presStyleCnt="9"/>
      <dgm:spPr/>
      <dgm:t>
        <a:bodyPr/>
        <a:lstStyle/>
        <a:p>
          <a:endParaRPr lang="es-ES"/>
        </a:p>
      </dgm:t>
    </dgm:pt>
    <dgm:pt modelId="{86F0A455-79DD-2642-B44D-A0263AC8AC9C}" type="pres">
      <dgm:prSet presAssocID="{05C556AC-E296-CB4F-AF18-C4DF36F5E4A9}" presName="node" presStyleLbl="node1" presStyleIdx="8" presStyleCnt="9" custScaleX="116055" custScaleY="804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924AAF-E741-D346-BA24-C533E0EF512E}" type="pres">
      <dgm:prSet presAssocID="{05C556AC-E296-CB4F-AF18-C4DF36F5E4A9}" presName="spNode" presStyleCnt="0"/>
      <dgm:spPr/>
    </dgm:pt>
    <dgm:pt modelId="{E804D695-C24C-1947-A26B-A6D2D9FA951C}" type="pres">
      <dgm:prSet presAssocID="{6EC51BDE-6F54-0341-882D-C894D5BEE48A}" presName="sibTrans" presStyleLbl="sibTrans1D1" presStyleIdx="8" presStyleCnt="9"/>
      <dgm:spPr/>
      <dgm:t>
        <a:bodyPr/>
        <a:lstStyle/>
        <a:p>
          <a:endParaRPr lang="es-ES"/>
        </a:p>
      </dgm:t>
    </dgm:pt>
  </dgm:ptLst>
  <dgm:cxnLst>
    <dgm:cxn modelId="{692290CE-E24E-1D41-9CB4-F80BBCE192EA}" srcId="{B942168B-0C0A-C347-91BC-63674157A56B}" destId="{AF93F55A-468E-8E40-A65D-D5400627A6FF}" srcOrd="1" destOrd="0" parTransId="{62E0BA1D-15EC-0041-9124-02286892EA76}" sibTransId="{F5D15FE7-F44B-8B43-85D1-88C179350DAD}"/>
    <dgm:cxn modelId="{5CDE3334-49ED-0F46-9765-EAA7EE346BDE}" srcId="{B942168B-0C0A-C347-91BC-63674157A56B}" destId="{F414CE7B-B503-1148-8AD0-3C3A7E8209DF}" srcOrd="5" destOrd="0" parTransId="{4DB48C8C-9D25-0D49-AC5B-9BE8D21D11D0}" sibTransId="{51583A6C-B1A2-D84F-9782-2D0469D5AEA2}"/>
    <dgm:cxn modelId="{C91E3A84-B4B8-7049-AC7F-575994E7C236}" srcId="{B942168B-0C0A-C347-91BC-63674157A56B}" destId="{6B001C42-2198-EE47-B601-F863C29663C5}" srcOrd="4" destOrd="0" parTransId="{385604CD-E1F4-264F-9121-022409141EED}" sibTransId="{58CFDDE2-DED3-064C-9D2B-1279A8FE5EC2}"/>
    <dgm:cxn modelId="{6D5F06E2-06CC-7243-907C-57310C45F27F}" type="presOf" srcId="{942DDE67-1187-B64C-81CE-9CF6818216B5}" destId="{F70B6DA5-D8EE-8D4D-A5C4-EEFE0791F8F1}" srcOrd="0" destOrd="0" presId="urn:microsoft.com/office/officeart/2005/8/layout/cycle6"/>
    <dgm:cxn modelId="{D1796283-98A4-1146-A668-92E41A78977F}" type="presOf" srcId="{6B001C42-2198-EE47-B601-F863C29663C5}" destId="{B370E2F8-C099-5847-ABCA-8FBD9F8096BC}" srcOrd="0" destOrd="0" presId="urn:microsoft.com/office/officeart/2005/8/layout/cycle6"/>
    <dgm:cxn modelId="{7484D33F-C174-734F-B12A-610458E62198}" srcId="{B942168B-0C0A-C347-91BC-63674157A56B}" destId="{05C556AC-E296-CB4F-AF18-C4DF36F5E4A9}" srcOrd="8" destOrd="0" parTransId="{0F7374A4-88E0-9F4D-B135-612C531FC115}" sibTransId="{6EC51BDE-6F54-0341-882D-C894D5BEE48A}"/>
    <dgm:cxn modelId="{B24721C1-3ACB-AB4C-BD2E-D9769D8541CE}" type="presOf" srcId="{B942168B-0C0A-C347-91BC-63674157A56B}" destId="{67F63984-A4DC-5B47-A10D-81BEDFDFEB33}" srcOrd="0" destOrd="0" presId="urn:microsoft.com/office/officeart/2005/8/layout/cycle6"/>
    <dgm:cxn modelId="{D3E7434F-1E2D-AB42-BEEB-EF2DC95DB277}" srcId="{B942168B-0C0A-C347-91BC-63674157A56B}" destId="{AA524A64-BC0F-AB47-B1D1-D050AD0226B5}" srcOrd="7" destOrd="0" parTransId="{E5EB8F21-78D5-A242-B712-BF668FDED075}" sibTransId="{59D7B9AC-CC3D-FE47-B1E1-41BE69518A43}"/>
    <dgm:cxn modelId="{689F6F26-057B-0F4E-BB7E-9D610026BD69}" type="presOf" srcId="{2D459D12-7632-FC48-8198-F54D58BE55D3}" destId="{C1C3C2B7-4642-EA48-BD1A-38194EC71E8F}" srcOrd="0" destOrd="0" presId="urn:microsoft.com/office/officeart/2005/8/layout/cycle6"/>
    <dgm:cxn modelId="{AA4F8BFA-63AE-1549-8FF4-8C3C9B2D4FE5}" type="presOf" srcId="{AA524A64-BC0F-AB47-B1D1-D050AD0226B5}" destId="{52EEC73A-1EC3-6149-8F34-85C743DE61CA}" srcOrd="0" destOrd="0" presId="urn:microsoft.com/office/officeart/2005/8/layout/cycle6"/>
    <dgm:cxn modelId="{5BAF2C1B-22D4-9B4D-9375-6C572BE49999}" type="presOf" srcId="{2F4CFB29-18CF-B145-AA31-B0EAD97834FF}" destId="{36753C50-10AA-5E49-B88E-6AAFA81E547B}" srcOrd="0" destOrd="0" presId="urn:microsoft.com/office/officeart/2005/8/layout/cycle6"/>
    <dgm:cxn modelId="{4765870D-589E-DF44-B474-45B1C24C4F74}" srcId="{B942168B-0C0A-C347-91BC-63674157A56B}" destId="{0FFFC90E-DBEF-DC4E-A2A1-131C5D9751D6}" srcOrd="6" destOrd="0" parTransId="{545ACD1D-EE96-FF45-A1A5-01BAC6F79FCB}" sibTransId="{942DDE67-1187-B64C-81CE-9CF6818216B5}"/>
    <dgm:cxn modelId="{EF54EF30-5DE6-5C4D-A51E-F9689AA91E4E}" srcId="{B942168B-0C0A-C347-91BC-63674157A56B}" destId="{6C7D637D-25F3-B346-8786-21E4F6DC0D56}" srcOrd="0" destOrd="0" parTransId="{1CC69853-DC2D-3841-AF6B-81A51C258DA4}" sibTransId="{CA98E678-2655-1041-A2C8-CD848905C8E5}"/>
    <dgm:cxn modelId="{FDA31D7F-88C6-A141-B220-69785382F374}" type="presOf" srcId="{51583A6C-B1A2-D84F-9782-2D0469D5AEA2}" destId="{C2E00CD9-4161-B844-8F0B-CC0C756A5B3E}" srcOrd="0" destOrd="0" presId="urn:microsoft.com/office/officeart/2005/8/layout/cycle6"/>
    <dgm:cxn modelId="{41946892-50B9-4F4D-BA5B-0B86772468A0}" type="presOf" srcId="{58CFDDE2-DED3-064C-9D2B-1279A8FE5EC2}" destId="{57C70281-6A33-7C48-8563-181B2E099E0A}" srcOrd="0" destOrd="0" presId="urn:microsoft.com/office/officeart/2005/8/layout/cycle6"/>
    <dgm:cxn modelId="{D7108359-AADF-8647-A33A-DE4D39A6A97A}" type="presOf" srcId="{59D7B9AC-CC3D-FE47-B1E1-41BE69518A43}" destId="{CB54C785-54AB-5747-830F-1B1478E7213F}" srcOrd="0" destOrd="0" presId="urn:microsoft.com/office/officeart/2005/8/layout/cycle6"/>
    <dgm:cxn modelId="{EEA805E8-D5EF-3E42-8334-65001ED7E4DD}" type="presOf" srcId="{6EC51BDE-6F54-0341-882D-C894D5BEE48A}" destId="{E804D695-C24C-1947-A26B-A6D2D9FA951C}" srcOrd="0" destOrd="0" presId="urn:microsoft.com/office/officeart/2005/8/layout/cycle6"/>
    <dgm:cxn modelId="{87274A2F-DE9D-1641-910E-50F4F75BD611}" type="presOf" srcId="{23D5C5F2-5DC5-204B-8EE4-DD6D48E3904F}" destId="{79681DF0-73C5-3040-BC27-17B59A92C4C6}" srcOrd="0" destOrd="0" presId="urn:microsoft.com/office/officeart/2005/8/layout/cycle6"/>
    <dgm:cxn modelId="{6303F932-C4AA-3C48-A929-E7EE45B8F487}" srcId="{B942168B-0C0A-C347-91BC-63674157A56B}" destId="{23D5C5F2-5DC5-204B-8EE4-DD6D48E3904F}" srcOrd="3" destOrd="0" parTransId="{52510532-5C61-DC48-B39A-4139F74ED828}" sibTransId="{2D459D12-7632-FC48-8198-F54D58BE55D3}"/>
    <dgm:cxn modelId="{90F7F1CA-E59A-5148-8E4B-534A105FBD39}" type="presOf" srcId="{F5D15FE7-F44B-8B43-85D1-88C179350DAD}" destId="{1C6BB923-72CA-4340-B58C-0C890A4240A5}" srcOrd="0" destOrd="0" presId="urn:microsoft.com/office/officeart/2005/8/layout/cycle6"/>
    <dgm:cxn modelId="{7CD57513-151E-3747-9950-89B68065F9EB}" type="presOf" srcId="{CA98E678-2655-1041-A2C8-CD848905C8E5}" destId="{3A1771AA-C413-FD44-9A92-2E8CF4A111E3}" srcOrd="0" destOrd="0" presId="urn:microsoft.com/office/officeart/2005/8/layout/cycle6"/>
    <dgm:cxn modelId="{C5065F6E-8D64-BB43-AD86-50A81D41AFDA}" type="presOf" srcId="{F414CE7B-B503-1148-8AD0-3C3A7E8209DF}" destId="{8D5B2F89-51FC-2C40-AD3C-1E57DFA5499B}" srcOrd="0" destOrd="0" presId="urn:microsoft.com/office/officeart/2005/8/layout/cycle6"/>
    <dgm:cxn modelId="{3A9EAEAE-CE8A-4C4B-9DBA-F5F95257A136}" type="presOf" srcId="{05C556AC-E296-CB4F-AF18-C4DF36F5E4A9}" destId="{86F0A455-79DD-2642-B44D-A0263AC8AC9C}" srcOrd="0" destOrd="0" presId="urn:microsoft.com/office/officeart/2005/8/layout/cycle6"/>
    <dgm:cxn modelId="{3EFA655E-D823-E847-AE9C-9EFB748D382D}" srcId="{B942168B-0C0A-C347-91BC-63674157A56B}" destId="{2F4CFB29-18CF-B145-AA31-B0EAD97834FF}" srcOrd="2" destOrd="0" parTransId="{684F44F4-0564-3545-AE57-98D40A058348}" sibTransId="{404E18BA-46CF-BC40-B2D2-FDF9129112A6}"/>
    <dgm:cxn modelId="{49A8A6B0-0614-3A40-B092-235F915B51D9}" type="presOf" srcId="{AF93F55A-468E-8E40-A65D-D5400627A6FF}" destId="{E634D73A-4C62-354D-BE51-B94657EE5210}" srcOrd="0" destOrd="0" presId="urn:microsoft.com/office/officeart/2005/8/layout/cycle6"/>
    <dgm:cxn modelId="{3BE9DF03-6D02-CF48-ADB9-96216756BAF3}" type="presOf" srcId="{0FFFC90E-DBEF-DC4E-A2A1-131C5D9751D6}" destId="{6CD8C3A5-9675-3C40-BB5A-9B8BEE8CF6FD}" srcOrd="0" destOrd="0" presId="urn:microsoft.com/office/officeart/2005/8/layout/cycle6"/>
    <dgm:cxn modelId="{EEF216EE-B482-A44E-8C8B-34F77D7F8FAD}" type="presOf" srcId="{404E18BA-46CF-BC40-B2D2-FDF9129112A6}" destId="{128A7162-0493-3C49-83A0-CD339CA5D3E2}" srcOrd="0" destOrd="0" presId="urn:microsoft.com/office/officeart/2005/8/layout/cycle6"/>
    <dgm:cxn modelId="{0A810D5B-0D56-0D41-83FC-B2B4ABDD6D42}" type="presOf" srcId="{6C7D637D-25F3-B346-8786-21E4F6DC0D56}" destId="{D210E483-E700-B845-AAF9-F739C9775E03}" srcOrd="0" destOrd="0" presId="urn:microsoft.com/office/officeart/2005/8/layout/cycle6"/>
    <dgm:cxn modelId="{D4322184-1CDC-8649-BC5A-AF2995E77D33}" type="presParOf" srcId="{67F63984-A4DC-5B47-A10D-81BEDFDFEB33}" destId="{D210E483-E700-B845-AAF9-F739C9775E03}" srcOrd="0" destOrd="0" presId="urn:microsoft.com/office/officeart/2005/8/layout/cycle6"/>
    <dgm:cxn modelId="{06741C99-6C19-5442-AB9D-CA4EC309FD26}" type="presParOf" srcId="{67F63984-A4DC-5B47-A10D-81BEDFDFEB33}" destId="{361CE81C-475B-A84F-A02F-DE0B50639F45}" srcOrd="1" destOrd="0" presId="urn:microsoft.com/office/officeart/2005/8/layout/cycle6"/>
    <dgm:cxn modelId="{F2B47418-E30F-264E-AEBC-67CE25AB8DD0}" type="presParOf" srcId="{67F63984-A4DC-5B47-A10D-81BEDFDFEB33}" destId="{3A1771AA-C413-FD44-9A92-2E8CF4A111E3}" srcOrd="2" destOrd="0" presId="urn:microsoft.com/office/officeart/2005/8/layout/cycle6"/>
    <dgm:cxn modelId="{5F24CA48-F021-DD49-BF76-9DEB1B51B893}" type="presParOf" srcId="{67F63984-A4DC-5B47-A10D-81BEDFDFEB33}" destId="{E634D73A-4C62-354D-BE51-B94657EE5210}" srcOrd="3" destOrd="0" presId="urn:microsoft.com/office/officeart/2005/8/layout/cycle6"/>
    <dgm:cxn modelId="{8F5A7CBB-FE39-BD4B-A211-BB19A8960F8E}" type="presParOf" srcId="{67F63984-A4DC-5B47-A10D-81BEDFDFEB33}" destId="{EEC51DC0-1C28-9C48-B3C7-61EA8138FEFB}" srcOrd="4" destOrd="0" presId="urn:microsoft.com/office/officeart/2005/8/layout/cycle6"/>
    <dgm:cxn modelId="{C6CAEE14-F79F-F04D-898C-6E1A9673E4C0}" type="presParOf" srcId="{67F63984-A4DC-5B47-A10D-81BEDFDFEB33}" destId="{1C6BB923-72CA-4340-B58C-0C890A4240A5}" srcOrd="5" destOrd="0" presId="urn:microsoft.com/office/officeart/2005/8/layout/cycle6"/>
    <dgm:cxn modelId="{AC35D579-5BD6-3447-B5B1-8369571D5F3C}" type="presParOf" srcId="{67F63984-A4DC-5B47-A10D-81BEDFDFEB33}" destId="{36753C50-10AA-5E49-B88E-6AAFA81E547B}" srcOrd="6" destOrd="0" presId="urn:microsoft.com/office/officeart/2005/8/layout/cycle6"/>
    <dgm:cxn modelId="{7359619E-7B95-4442-A204-8AFA0D541361}" type="presParOf" srcId="{67F63984-A4DC-5B47-A10D-81BEDFDFEB33}" destId="{F6453323-D0C6-E643-A3CF-9A44778C97D1}" srcOrd="7" destOrd="0" presId="urn:microsoft.com/office/officeart/2005/8/layout/cycle6"/>
    <dgm:cxn modelId="{3D8655E6-125B-3C4C-8F58-36F5157BE6E4}" type="presParOf" srcId="{67F63984-A4DC-5B47-A10D-81BEDFDFEB33}" destId="{128A7162-0493-3C49-83A0-CD339CA5D3E2}" srcOrd="8" destOrd="0" presId="urn:microsoft.com/office/officeart/2005/8/layout/cycle6"/>
    <dgm:cxn modelId="{01010D24-CDBC-B049-8712-E30864C4A9C3}" type="presParOf" srcId="{67F63984-A4DC-5B47-A10D-81BEDFDFEB33}" destId="{79681DF0-73C5-3040-BC27-17B59A92C4C6}" srcOrd="9" destOrd="0" presId="urn:microsoft.com/office/officeart/2005/8/layout/cycle6"/>
    <dgm:cxn modelId="{4F9F333C-CAAE-BF45-AC44-9062D684D5F2}" type="presParOf" srcId="{67F63984-A4DC-5B47-A10D-81BEDFDFEB33}" destId="{4AED2CC4-8844-2F48-B80C-D18597058D10}" srcOrd="10" destOrd="0" presId="urn:microsoft.com/office/officeart/2005/8/layout/cycle6"/>
    <dgm:cxn modelId="{980468C2-9562-094C-9764-F18292BA3365}" type="presParOf" srcId="{67F63984-A4DC-5B47-A10D-81BEDFDFEB33}" destId="{C1C3C2B7-4642-EA48-BD1A-38194EC71E8F}" srcOrd="11" destOrd="0" presId="urn:microsoft.com/office/officeart/2005/8/layout/cycle6"/>
    <dgm:cxn modelId="{65125875-061C-854C-BCB1-18E2FD6694E7}" type="presParOf" srcId="{67F63984-A4DC-5B47-A10D-81BEDFDFEB33}" destId="{B370E2F8-C099-5847-ABCA-8FBD9F8096BC}" srcOrd="12" destOrd="0" presId="urn:microsoft.com/office/officeart/2005/8/layout/cycle6"/>
    <dgm:cxn modelId="{FDD540BF-758A-1C46-8128-2B99011D5469}" type="presParOf" srcId="{67F63984-A4DC-5B47-A10D-81BEDFDFEB33}" destId="{BE08BFA2-5326-6F48-A86E-31EA3489951D}" srcOrd="13" destOrd="0" presId="urn:microsoft.com/office/officeart/2005/8/layout/cycle6"/>
    <dgm:cxn modelId="{4C705785-3F84-4740-AB01-2671028AF99A}" type="presParOf" srcId="{67F63984-A4DC-5B47-A10D-81BEDFDFEB33}" destId="{57C70281-6A33-7C48-8563-181B2E099E0A}" srcOrd="14" destOrd="0" presId="urn:microsoft.com/office/officeart/2005/8/layout/cycle6"/>
    <dgm:cxn modelId="{5FC09A08-C3FA-994F-B7AB-FF8CBFD31AB7}" type="presParOf" srcId="{67F63984-A4DC-5B47-A10D-81BEDFDFEB33}" destId="{8D5B2F89-51FC-2C40-AD3C-1E57DFA5499B}" srcOrd="15" destOrd="0" presId="urn:microsoft.com/office/officeart/2005/8/layout/cycle6"/>
    <dgm:cxn modelId="{1EF65E61-56AE-F74F-B707-4A77593B5195}" type="presParOf" srcId="{67F63984-A4DC-5B47-A10D-81BEDFDFEB33}" destId="{4A59FC8F-9F4A-5140-8D59-8B7890B55F9C}" srcOrd="16" destOrd="0" presId="urn:microsoft.com/office/officeart/2005/8/layout/cycle6"/>
    <dgm:cxn modelId="{5D7B1E69-CC0B-084C-BB56-411D16944A6A}" type="presParOf" srcId="{67F63984-A4DC-5B47-A10D-81BEDFDFEB33}" destId="{C2E00CD9-4161-B844-8F0B-CC0C756A5B3E}" srcOrd="17" destOrd="0" presId="urn:microsoft.com/office/officeart/2005/8/layout/cycle6"/>
    <dgm:cxn modelId="{89A3B59D-2E36-814A-AC94-84A7E14AAE2D}" type="presParOf" srcId="{67F63984-A4DC-5B47-A10D-81BEDFDFEB33}" destId="{6CD8C3A5-9675-3C40-BB5A-9B8BEE8CF6FD}" srcOrd="18" destOrd="0" presId="urn:microsoft.com/office/officeart/2005/8/layout/cycle6"/>
    <dgm:cxn modelId="{612E71D5-D112-0D49-93E8-52E401C0D0B7}" type="presParOf" srcId="{67F63984-A4DC-5B47-A10D-81BEDFDFEB33}" destId="{1C7F7B14-290C-8B42-9330-13DC3F7891CC}" srcOrd="19" destOrd="0" presId="urn:microsoft.com/office/officeart/2005/8/layout/cycle6"/>
    <dgm:cxn modelId="{69BB9366-6B17-9D4E-84E7-24E01D3B70B6}" type="presParOf" srcId="{67F63984-A4DC-5B47-A10D-81BEDFDFEB33}" destId="{F70B6DA5-D8EE-8D4D-A5C4-EEFE0791F8F1}" srcOrd="20" destOrd="0" presId="urn:microsoft.com/office/officeart/2005/8/layout/cycle6"/>
    <dgm:cxn modelId="{5D3AC46C-5D2A-C841-93D4-C4955851D4CD}" type="presParOf" srcId="{67F63984-A4DC-5B47-A10D-81BEDFDFEB33}" destId="{52EEC73A-1EC3-6149-8F34-85C743DE61CA}" srcOrd="21" destOrd="0" presId="urn:microsoft.com/office/officeart/2005/8/layout/cycle6"/>
    <dgm:cxn modelId="{BFEB5FCA-002E-8A43-80CB-0CCF75A92904}" type="presParOf" srcId="{67F63984-A4DC-5B47-A10D-81BEDFDFEB33}" destId="{0D9559DA-6315-F142-9CD6-D2FBD73EA6C0}" srcOrd="22" destOrd="0" presId="urn:microsoft.com/office/officeart/2005/8/layout/cycle6"/>
    <dgm:cxn modelId="{8F974D1B-1F21-E743-9D9D-2B26D25E7907}" type="presParOf" srcId="{67F63984-A4DC-5B47-A10D-81BEDFDFEB33}" destId="{CB54C785-54AB-5747-830F-1B1478E7213F}" srcOrd="23" destOrd="0" presId="urn:microsoft.com/office/officeart/2005/8/layout/cycle6"/>
    <dgm:cxn modelId="{471AD836-515A-5D49-8B86-5378EA07F8F2}" type="presParOf" srcId="{67F63984-A4DC-5B47-A10D-81BEDFDFEB33}" destId="{86F0A455-79DD-2642-B44D-A0263AC8AC9C}" srcOrd="24" destOrd="0" presId="urn:microsoft.com/office/officeart/2005/8/layout/cycle6"/>
    <dgm:cxn modelId="{BDEF51B2-99CC-E84F-9B54-B57448B480CF}" type="presParOf" srcId="{67F63984-A4DC-5B47-A10D-81BEDFDFEB33}" destId="{58924AAF-E741-D346-BA24-C533E0EF512E}" srcOrd="25" destOrd="0" presId="urn:microsoft.com/office/officeart/2005/8/layout/cycle6"/>
    <dgm:cxn modelId="{458D5C3E-7259-B44C-8173-DD2155239BB2}" type="presParOf" srcId="{67F63984-A4DC-5B47-A10D-81BEDFDFEB33}" destId="{E804D695-C24C-1947-A26B-A6D2D9FA951C}" srcOrd="26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E35EF-AA98-3042-9EDC-8795B5B729EE}">
      <dsp:nvSpPr>
        <dsp:cNvPr id="0" name=""/>
        <dsp:cNvSpPr/>
      </dsp:nvSpPr>
      <dsp:spPr>
        <a:xfrm rot="5400000">
          <a:off x="71956" y="1399533"/>
          <a:ext cx="995619" cy="1133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2DE9B1-4109-584A-A72F-10A0ACD381DE}">
      <dsp:nvSpPr>
        <dsp:cNvPr id="0" name=""/>
        <dsp:cNvSpPr/>
      </dsp:nvSpPr>
      <dsp:spPr>
        <a:xfrm>
          <a:off x="3094" y="128059"/>
          <a:ext cx="1676036" cy="11731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900" kern="1200" dirty="0" smtClean="0"/>
            <a:t>I</a:t>
          </a:r>
          <a:endParaRPr lang="es-ES" sz="4900" kern="1200" dirty="0"/>
        </a:p>
      </dsp:txBody>
      <dsp:txXfrm>
        <a:off x="60374" y="185339"/>
        <a:ext cx="1561476" cy="1058611"/>
      </dsp:txXfrm>
    </dsp:sp>
    <dsp:sp modelId="{210C6420-18E5-1147-AC01-4BFB1265D901}">
      <dsp:nvSpPr>
        <dsp:cNvPr id="0" name=""/>
        <dsp:cNvSpPr/>
      </dsp:nvSpPr>
      <dsp:spPr>
        <a:xfrm>
          <a:off x="1645040" y="230770"/>
          <a:ext cx="3469853" cy="948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VALORACIÓN INICIAL O REVISIÓN PRIMARIA Y RESUCITACIÓN</a:t>
          </a:r>
          <a:endParaRPr lang="es-ES" sz="1800" kern="1200" dirty="0"/>
        </a:p>
      </dsp:txBody>
      <dsp:txXfrm>
        <a:off x="1645040" y="230770"/>
        <a:ext cx="3469853" cy="948208"/>
      </dsp:txXfrm>
    </dsp:sp>
    <dsp:sp modelId="{3C238A94-32A8-1548-A63C-68C48B96AB77}">
      <dsp:nvSpPr>
        <dsp:cNvPr id="0" name=""/>
        <dsp:cNvSpPr/>
      </dsp:nvSpPr>
      <dsp:spPr>
        <a:xfrm rot="5400000">
          <a:off x="2197380" y="2588648"/>
          <a:ext cx="995619" cy="1133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C4EEDD-31F7-5648-99EE-9641A9B8DC08}">
      <dsp:nvSpPr>
        <dsp:cNvPr id="0" name=""/>
        <dsp:cNvSpPr/>
      </dsp:nvSpPr>
      <dsp:spPr>
        <a:xfrm>
          <a:off x="1819312" y="1421481"/>
          <a:ext cx="1676036" cy="11731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900" kern="1200" dirty="0" smtClean="0"/>
            <a:t>II </a:t>
          </a:r>
          <a:endParaRPr lang="es-ES" sz="4900" kern="1200" dirty="0"/>
        </a:p>
      </dsp:txBody>
      <dsp:txXfrm>
        <a:off x="1876592" y="1478761"/>
        <a:ext cx="1561476" cy="1058611"/>
      </dsp:txXfrm>
    </dsp:sp>
    <dsp:sp modelId="{BEA5479D-EC2E-D847-9D29-EA1E04153E25}">
      <dsp:nvSpPr>
        <dsp:cNvPr id="0" name=""/>
        <dsp:cNvSpPr/>
      </dsp:nvSpPr>
      <dsp:spPr>
        <a:xfrm>
          <a:off x="3609638" y="1596873"/>
          <a:ext cx="1218989" cy="948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A8AECD-D0BC-B245-BA75-6C9AAA64CE99}">
      <dsp:nvSpPr>
        <dsp:cNvPr id="0" name=""/>
        <dsp:cNvSpPr/>
      </dsp:nvSpPr>
      <dsp:spPr>
        <a:xfrm rot="5400000">
          <a:off x="4127200" y="3906507"/>
          <a:ext cx="995619" cy="11334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211F75-77B1-464A-8B36-D0021ABF74ED}">
      <dsp:nvSpPr>
        <dsp:cNvPr id="0" name=""/>
        <dsp:cNvSpPr/>
      </dsp:nvSpPr>
      <dsp:spPr>
        <a:xfrm>
          <a:off x="3711019" y="2790138"/>
          <a:ext cx="1676036" cy="11731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900" kern="1200" dirty="0" smtClean="0"/>
            <a:t>III</a:t>
          </a:r>
          <a:endParaRPr lang="es-ES" sz="4900" kern="1200" dirty="0"/>
        </a:p>
      </dsp:txBody>
      <dsp:txXfrm>
        <a:off x="3768299" y="2847418"/>
        <a:ext cx="1561476" cy="1058611"/>
      </dsp:txXfrm>
    </dsp:sp>
    <dsp:sp modelId="{F2A33638-FAF6-6645-9E7F-F8EBB1270524}">
      <dsp:nvSpPr>
        <dsp:cNvPr id="0" name=""/>
        <dsp:cNvSpPr/>
      </dsp:nvSpPr>
      <dsp:spPr>
        <a:xfrm>
          <a:off x="5335673" y="2902680"/>
          <a:ext cx="2892259" cy="948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VALORACIÓN SECUNDARIA</a:t>
          </a:r>
          <a:endParaRPr lang="es-ES" sz="1800" kern="1200" dirty="0"/>
        </a:p>
      </dsp:txBody>
      <dsp:txXfrm>
        <a:off x="5335673" y="2902680"/>
        <a:ext cx="2892259" cy="948208"/>
      </dsp:txXfrm>
    </dsp:sp>
    <dsp:sp modelId="{771AB51A-ECAA-0D44-99A5-8904F0F27ADB}">
      <dsp:nvSpPr>
        <dsp:cNvPr id="0" name=""/>
        <dsp:cNvSpPr/>
      </dsp:nvSpPr>
      <dsp:spPr>
        <a:xfrm>
          <a:off x="5628135" y="4120702"/>
          <a:ext cx="1676036" cy="11731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900" kern="1200" dirty="0" smtClean="0"/>
            <a:t>IV</a:t>
          </a:r>
          <a:endParaRPr lang="es-ES" sz="4900" kern="1200" dirty="0"/>
        </a:p>
      </dsp:txBody>
      <dsp:txXfrm>
        <a:off x="5685415" y="4177982"/>
        <a:ext cx="1561476" cy="1058611"/>
      </dsp:txXfrm>
    </dsp:sp>
    <dsp:sp modelId="{71A2C96F-EB73-1441-B60D-B557FE9908CC}">
      <dsp:nvSpPr>
        <dsp:cNvPr id="0" name=""/>
        <dsp:cNvSpPr/>
      </dsp:nvSpPr>
      <dsp:spPr>
        <a:xfrm>
          <a:off x="7198909" y="4193979"/>
          <a:ext cx="1767290" cy="948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TTO DEFINITIVO</a:t>
          </a:r>
          <a:endParaRPr lang="es-ES" sz="1800" kern="1200" dirty="0"/>
        </a:p>
      </dsp:txBody>
      <dsp:txXfrm>
        <a:off x="7198909" y="4193979"/>
        <a:ext cx="1767290" cy="9482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DAF67-3818-4240-904A-00228B0F5E38}">
      <dsp:nvSpPr>
        <dsp:cNvPr id="0" name=""/>
        <dsp:cNvSpPr/>
      </dsp:nvSpPr>
      <dsp:spPr>
        <a:xfrm>
          <a:off x="214337" y="0"/>
          <a:ext cx="4928108" cy="492810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8D9D2B6-0C4A-E245-B9BB-6AFB3449BA54}">
      <dsp:nvSpPr>
        <dsp:cNvPr id="0" name=""/>
        <dsp:cNvSpPr/>
      </dsp:nvSpPr>
      <dsp:spPr>
        <a:xfrm>
          <a:off x="2678391" y="493292"/>
          <a:ext cx="3203270" cy="7007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5-Cricotirotomía o traqueotomía</a:t>
          </a:r>
          <a:endParaRPr lang="es-ES" sz="2000" b="1" kern="1200" dirty="0"/>
        </a:p>
      </dsp:txBody>
      <dsp:txXfrm>
        <a:off x="2712597" y="527498"/>
        <a:ext cx="3134858" cy="632303"/>
      </dsp:txXfrm>
    </dsp:sp>
    <dsp:sp modelId="{A032BC7E-EA9B-7242-B320-68CAFE5AE8E1}">
      <dsp:nvSpPr>
        <dsp:cNvPr id="0" name=""/>
        <dsp:cNvSpPr/>
      </dsp:nvSpPr>
      <dsp:spPr>
        <a:xfrm>
          <a:off x="2678391" y="1281596"/>
          <a:ext cx="3203270" cy="7007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4-IOT</a:t>
          </a:r>
          <a:endParaRPr lang="es-ES" sz="2000" b="1" kern="1200" dirty="0"/>
        </a:p>
      </dsp:txBody>
      <dsp:txXfrm>
        <a:off x="2712597" y="1315802"/>
        <a:ext cx="3134858" cy="632303"/>
      </dsp:txXfrm>
    </dsp:sp>
    <dsp:sp modelId="{CF497D1D-AB0A-A846-8750-B21E47876111}">
      <dsp:nvSpPr>
        <dsp:cNvPr id="0" name=""/>
        <dsp:cNvSpPr/>
      </dsp:nvSpPr>
      <dsp:spPr>
        <a:xfrm>
          <a:off x="2662984" y="2029287"/>
          <a:ext cx="3203270" cy="7007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3-Cánula orofaríngea (Guedel) + ventilación </a:t>
          </a:r>
          <a:endParaRPr lang="es-ES" sz="2000" b="1" kern="1200" dirty="0"/>
        </a:p>
      </dsp:txBody>
      <dsp:txXfrm>
        <a:off x="2697190" y="2063493"/>
        <a:ext cx="3134858" cy="632303"/>
      </dsp:txXfrm>
    </dsp:sp>
    <dsp:sp modelId="{558CD4C4-987B-DE4D-BD33-8EE8325B567B}">
      <dsp:nvSpPr>
        <dsp:cNvPr id="0" name=""/>
        <dsp:cNvSpPr/>
      </dsp:nvSpPr>
      <dsp:spPr>
        <a:xfrm>
          <a:off x="2678391" y="2858206"/>
          <a:ext cx="3203270" cy="7007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2-Aspiración/barrido digital (cuerpos extraños)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/>
        </a:p>
      </dsp:txBody>
      <dsp:txXfrm>
        <a:off x="2712597" y="2892412"/>
        <a:ext cx="3134858" cy="632303"/>
      </dsp:txXfrm>
    </dsp:sp>
    <dsp:sp modelId="{A2FD9242-3B2D-F040-854D-D5B4C6AF1117}">
      <dsp:nvSpPr>
        <dsp:cNvPr id="0" name=""/>
        <dsp:cNvSpPr/>
      </dsp:nvSpPr>
      <dsp:spPr>
        <a:xfrm>
          <a:off x="2709207" y="3646511"/>
          <a:ext cx="3203270" cy="7007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1-Respuesta verbal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/>
        </a:p>
      </dsp:txBody>
      <dsp:txXfrm>
        <a:off x="2743413" y="3680717"/>
        <a:ext cx="3134858" cy="6323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4CF19-C0D5-6747-A5D1-245278A0DF59}">
      <dsp:nvSpPr>
        <dsp:cNvPr id="0" name=""/>
        <dsp:cNvSpPr/>
      </dsp:nvSpPr>
      <dsp:spPr>
        <a:xfrm>
          <a:off x="202681" y="2099"/>
          <a:ext cx="3298587" cy="12377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NEUMOTORAX A TENSIÓN</a:t>
          </a:r>
          <a:endParaRPr lang="es-ES" sz="2000" b="1" kern="1200" dirty="0">
            <a:solidFill>
              <a:schemeClr val="tx1"/>
            </a:solidFill>
          </a:endParaRPr>
        </a:p>
      </dsp:txBody>
      <dsp:txXfrm>
        <a:off x="821553" y="2099"/>
        <a:ext cx="2060844" cy="1237743"/>
      </dsp:txXfrm>
    </dsp:sp>
    <dsp:sp modelId="{2F4F84C1-2393-B34C-8812-1D9D0175B3A0}">
      <dsp:nvSpPr>
        <dsp:cNvPr id="0" name=""/>
        <dsp:cNvSpPr/>
      </dsp:nvSpPr>
      <dsp:spPr>
        <a:xfrm>
          <a:off x="3028728" y="107308"/>
          <a:ext cx="2568318" cy="102732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AUSENCIA DE MURMULLO</a:t>
          </a:r>
          <a:endParaRPr lang="es-ES" sz="1600" b="1" kern="1200" dirty="0">
            <a:solidFill>
              <a:schemeClr val="tx1"/>
            </a:solidFill>
          </a:endParaRPr>
        </a:p>
      </dsp:txBody>
      <dsp:txXfrm>
        <a:off x="3542392" y="107308"/>
        <a:ext cx="1540991" cy="1027327"/>
      </dsp:txXfrm>
    </dsp:sp>
    <dsp:sp modelId="{1DDCC83B-21AA-6541-878A-10109FFA5ABE}">
      <dsp:nvSpPr>
        <dsp:cNvPr id="0" name=""/>
        <dsp:cNvSpPr/>
      </dsp:nvSpPr>
      <dsp:spPr>
        <a:xfrm>
          <a:off x="5307756" y="107308"/>
          <a:ext cx="2973162" cy="102732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DESCOMPRESIÓN AGUJA GRUESA (2º espacio inter costal)</a:t>
          </a:r>
          <a:endParaRPr lang="es-ES" sz="1600" b="1" kern="1200" dirty="0">
            <a:solidFill>
              <a:schemeClr val="tx1"/>
            </a:solidFill>
          </a:endParaRPr>
        </a:p>
      </dsp:txBody>
      <dsp:txXfrm>
        <a:off x="5821420" y="107308"/>
        <a:ext cx="1945835" cy="1027327"/>
      </dsp:txXfrm>
    </dsp:sp>
    <dsp:sp modelId="{7DF6D9CB-1A56-E640-B5EA-E977237759B8}">
      <dsp:nvSpPr>
        <dsp:cNvPr id="0" name=""/>
        <dsp:cNvSpPr/>
      </dsp:nvSpPr>
      <dsp:spPr>
        <a:xfrm>
          <a:off x="202681" y="1413128"/>
          <a:ext cx="3232863" cy="12377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NEUMOTORAX ABIERTO</a:t>
          </a:r>
          <a:endParaRPr lang="es-ES" sz="2000" b="1" kern="1200" dirty="0">
            <a:solidFill>
              <a:schemeClr val="tx1"/>
            </a:solidFill>
          </a:endParaRPr>
        </a:p>
      </dsp:txBody>
      <dsp:txXfrm>
        <a:off x="821553" y="1413128"/>
        <a:ext cx="1995120" cy="1237743"/>
      </dsp:txXfrm>
    </dsp:sp>
    <dsp:sp modelId="{C0B91E3D-D601-4940-8FAD-FDCF7830FCBF}">
      <dsp:nvSpPr>
        <dsp:cNvPr id="0" name=""/>
        <dsp:cNvSpPr/>
      </dsp:nvSpPr>
      <dsp:spPr>
        <a:xfrm>
          <a:off x="3033277" y="1518336"/>
          <a:ext cx="2568318" cy="102732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HERIDA</a:t>
          </a:r>
          <a:endParaRPr lang="es-ES" sz="1600" b="1" kern="1200" dirty="0">
            <a:solidFill>
              <a:schemeClr val="tx1"/>
            </a:solidFill>
          </a:endParaRPr>
        </a:p>
      </dsp:txBody>
      <dsp:txXfrm>
        <a:off x="3546941" y="1518336"/>
        <a:ext cx="1540991" cy="1027327"/>
      </dsp:txXfrm>
    </dsp:sp>
    <dsp:sp modelId="{DD1DD936-7BC3-AE47-80C9-A563BC604CFA}">
      <dsp:nvSpPr>
        <dsp:cNvPr id="0" name=""/>
        <dsp:cNvSpPr/>
      </dsp:nvSpPr>
      <dsp:spPr>
        <a:xfrm>
          <a:off x="5341354" y="1518336"/>
          <a:ext cx="2774503" cy="102732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APOSITO FIJO EN 3 PUNTOS (VÁLVULA) + TUBO </a:t>
          </a:r>
          <a:endParaRPr lang="es-ES" sz="1600" b="1" kern="1200" dirty="0">
            <a:solidFill>
              <a:schemeClr val="tx1"/>
            </a:solidFill>
          </a:endParaRPr>
        </a:p>
      </dsp:txBody>
      <dsp:txXfrm>
        <a:off x="5855018" y="1518336"/>
        <a:ext cx="1747176" cy="1027327"/>
      </dsp:txXfrm>
    </dsp:sp>
    <dsp:sp modelId="{464C23B4-9AE7-754D-BF4D-FEC28B4C097B}">
      <dsp:nvSpPr>
        <dsp:cNvPr id="0" name=""/>
        <dsp:cNvSpPr/>
      </dsp:nvSpPr>
      <dsp:spPr>
        <a:xfrm>
          <a:off x="202681" y="2824156"/>
          <a:ext cx="3094359" cy="12377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VOLET COSTAL CON CONTUSIÓN PULMONAR</a:t>
          </a:r>
          <a:endParaRPr lang="es-ES" sz="2000" b="1" kern="1200" dirty="0">
            <a:solidFill>
              <a:schemeClr val="tx1"/>
            </a:solidFill>
          </a:endParaRPr>
        </a:p>
      </dsp:txBody>
      <dsp:txXfrm>
        <a:off x="821553" y="2824156"/>
        <a:ext cx="1856616" cy="1237743"/>
      </dsp:txXfrm>
    </dsp:sp>
    <dsp:sp modelId="{B0F9C701-C2E0-CA41-9E5A-3E4D5C7A2795}">
      <dsp:nvSpPr>
        <dsp:cNvPr id="0" name=""/>
        <dsp:cNvSpPr/>
      </dsp:nvSpPr>
      <dsp:spPr>
        <a:xfrm>
          <a:off x="2894774" y="2929364"/>
          <a:ext cx="2568318" cy="102732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TORAX INESTABLE</a:t>
          </a:r>
          <a:endParaRPr lang="es-ES" sz="1600" b="1" kern="1200" dirty="0">
            <a:solidFill>
              <a:schemeClr val="tx1"/>
            </a:solidFill>
          </a:endParaRPr>
        </a:p>
      </dsp:txBody>
      <dsp:txXfrm>
        <a:off x="3408438" y="2929364"/>
        <a:ext cx="1540991" cy="1027327"/>
      </dsp:txXfrm>
    </dsp:sp>
    <dsp:sp modelId="{F1B70176-298E-8245-8965-CC60EA078CD6}">
      <dsp:nvSpPr>
        <dsp:cNvPr id="0" name=""/>
        <dsp:cNvSpPr/>
      </dsp:nvSpPr>
      <dsp:spPr>
        <a:xfrm>
          <a:off x="5182111" y="2929364"/>
          <a:ext cx="3023938" cy="102732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SOPORTE VENTILATORIO</a:t>
          </a:r>
          <a:endParaRPr lang="es-ES" sz="1600" b="1" kern="1200" dirty="0">
            <a:solidFill>
              <a:schemeClr val="tx1"/>
            </a:solidFill>
          </a:endParaRPr>
        </a:p>
      </dsp:txBody>
      <dsp:txXfrm>
        <a:off x="5695775" y="2929364"/>
        <a:ext cx="1996611" cy="10273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F9B4D-56E7-CB42-8A92-872CC76B8F5E}">
      <dsp:nvSpPr>
        <dsp:cNvPr id="0" name=""/>
        <dsp:cNvSpPr/>
      </dsp:nvSpPr>
      <dsp:spPr>
        <a:xfrm>
          <a:off x="2580212" y="0"/>
          <a:ext cx="1290106" cy="1034374"/>
        </a:xfrm>
        <a:prstGeom prst="trapezoid">
          <a:avLst>
            <a:gd name="adj" fmla="val 6236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FF0000"/>
              </a:solidFill>
            </a:rPr>
            <a:t>IQ</a:t>
          </a:r>
          <a:endParaRPr lang="es-ES" sz="2000" b="1" kern="1200" dirty="0">
            <a:solidFill>
              <a:srgbClr val="FF0000"/>
            </a:solidFill>
          </a:endParaRPr>
        </a:p>
      </dsp:txBody>
      <dsp:txXfrm>
        <a:off x="2580212" y="0"/>
        <a:ext cx="1290106" cy="1034374"/>
      </dsp:txXfrm>
    </dsp:sp>
    <dsp:sp modelId="{EEAAEA02-6250-1543-81F9-B8A74C01893D}">
      <dsp:nvSpPr>
        <dsp:cNvPr id="0" name=""/>
        <dsp:cNvSpPr/>
      </dsp:nvSpPr>
      <dsp:spPr>
        <a:xfrm>
          <a:off x="1935159" y="1034374"/>
          <a:ext cx="2580212" cy="1034374"/>
        </a:xfrm>
        <a:prstGeom prst="trapezoid">
          <a:avLst>
            <a:gd name="adj" fmla="val 6236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SIN </a:t>
          </a:r>
          <a:r>
            <a:rPr lang="es-ES" sz="2000" b="1" kern="1200" dirty="0" smtClean="0"/>
            <a:t>CRUZAR</a:t>
          </a:r>
        </a:p>
        <a:p>
          <a:pPr lvl="0" algn="ctr">
            <a:spcBef>
              <a:spcPct val="0"/>
            </a:spcBef>
          </a:pPr>
          <a:endParaRPr lang="es-ES" sz="2000" b="1" kern="1200" dirty="0"/>
        </a:p>
      </dsp:txBody>
      <dsp:txXfrm>
        <a:off x="2386696" y="1034374"/>
        <a:ext cx="1677138" cy="1034374"/>
      </dsp:txXfrm>
    </dsp:sp>
    <dsp:sp modelId="{DB4EFA1F-3BFE-4844-8A02-93F347AED28A}">
      <dsp:nvSpPr>
        <dsp:cNvPr id="0" name=""/>
        <dsp:cNvSpPr/>
      </dsp:nvSpPr>
      <dsp:spPr>
        <a:xfrm>
          <a:off x="1290106" y="2068748"/>
          <a:ext cx="3870319" cy="1034374"/>
        </a:xfrm>
        <a:prstGeom prst="trapezoid">
          <a:avLst>
            <a:gd name="adj" fmla="val 6236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>
              <a:solidFill>
                <a:srgbClr val="FF0000"/>
              </a:solidFill>
            </a:rPr>
            <a:t>SANGRE</a:t>
          </a:r>
          <a:r>
            <a:rPr lang="es-ES" sz="2000" b="1" kern="1200" dirty="0" smtClean="0"/>
            <a:t> (PRUEBAS CRUZADAS)</a:t>
          </a:r>
          <a:endParaRPr lang="es-ES" sz="2000" b="1" kern="1200" dirty="0"/>
        </a:p>
      </dsp:txBody>
      <dsp:txXfrm>
        <a:off x="1967412" y="2068748"/>
        <a:ext cx="2515707" cy="1034374"/>
      </dsp:txXfrm>
    </dsp:sp>
    <dsp:sp modelId="{07473BB2-497E-9D4C-A222-25B974C775E4}">
      <dsp:nvSpPr>
        <dsp:cNvPr id="0" name=""/>
        <dsp:cNvSpPr/>
      </dsp:nvSpPr>
      <dsp:spPr>
        <a:xfrm>
          <a:off x="645053" y="3103122"/>
          <a:ext cx="5160425" cy="1034374"/>
        </a:xfrm>
        <a:prstGeom prst="trapezoid">
          <a:avLst>
            <a:gd name="adj" fmla="val 6236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2L </a:t>
          </a:r>
          <a:r>
            <a:rPr lang="es-ES" sz="2000" b="1" kern="1200" dirty="0" smtClean="0">
              <a:solidFill>
                <a:srgbClr val="FF0000"/>
              </a:solidFill>
            </a:rPr>
            <a:t>SUERO</a:t>
          </a:r>
          <a:r>
            <a:rPr lang="es-ES" sz="2000" b="1" kern="1200" dirty="0" smtClean="0"/>
            <a:t> (RINGER LACTATO) CALIENTES / 20ML/KG NIÑO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/>
        </a:p>
      </dsp:txBody>
      <dsp:txXfrm>
        <a:off x="1548127" y="3103122"/>
        <a:ext cx="3354276" cy="1034374"/>
      </dsp:txXfrm>
    </dsp:sp>
    <dsp:sp modelId="{7710EF34-A444-7245-8559-C29ACF9B690B}">
      <dsp:nvSpPr>
        <dsp:cNvPr id="0" name=""/>
        <dsp:cNvSpPr/>
      </dsp:nvSpPr>
      <dsp:spPr>
        <a:xfrm>
          <a:off x="0" y="4137496"/>
          <a:ext cx="6450532" cy="1034374"/>
        </a:xfrm>
        <a:prstGeom prst="trapezoid">
          <a:avLst>
            <a:gd name="adj" fmla="val 6236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CONTROL DE </a:t>
          </a:r>
          <a:r>
            <a:rPr lang="es-ES" sz="1800" b="1" kern="1200" dirty="0" smtClean="0">
              <a:solidFill>
                <a:srgbClr val="FF0000"/>
              </a:solidFill>
            </a:rPr>
            <a:t>HEMORRAGIAS</a:t>
          </a:r>
          <a:r>
            <a:rPr lang="es-ES" sz="1800" b="1" kern="1200" dirty="0" smtClean="0"/>
            <a:t> COMPRESIÓN MANUAL(EXCEPCIONAL TORNIQUETES).</a:t>
          </a:r>
        </a:p>
      </dsp:txBody>
      <dsp:txXfrm>
        <a:off x="1128843" y="4137496"/>
        <a:ext cx="4192845" cy="10343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6CF1B-9EC8-7A4D-8D3E-972F2783586F}">
      <dsp:nvSpPr>
        <dsp:cNvPr id="0" name=""/>
        <dsp:cNvSpPr/>
      </dsp:nvSpPr>
      <dsp:spPr>
        <a:xfrm>
          <a:off x="12109" y="1865831"/>
          <a:ext cx="2447083" cy="1315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kern="1200" dirty="0" smtClean="0">
              <a:solidFill>
                <a:srgbClr val="000000"/>
              </a:solidFill>
            </a:rPr>
            <a:t>DESVESTIRLO</a:t>
          </a:r>
          <a:endParaRPr lang="es-ES" sz="2200" b="1" kern="1200" dirty="0">
            <a:solidFill>
              <a:srgbClr val="000000"/>
            </a:solidFill>
          </a:endParaRPr>
        </a:p>
      </dsp:txBody>
      <dsp:txXfrm>
        <a:off x="50637" y="1904359"/>
        <a:ext cx="2370027" cy="1238391"/>
      </dsp:txXfrm>
    </dsp:sp>
    <dsp:sp modelId="{D666E7A0-DCAF-9042-91B9-0415846F91F3}">
      <dsp:nvSpPr>
        <dsp:cNvPr id="0" name=""/>
        <dsp:cNvSpPr/>
      </dsp:nvSpPr>
      <dsp:spPr>
        <a:xfrm>
          <a:off x="2678433" y="2251696"/>
          <a:ext cx="464791" cy="543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300" kern="1200"/>
        </a:p>
      </dsp:txBody>
      <dsp:txXfrm>
        <a:off x="2678433" y="2360440"/>
        <a:ext cx="325354" cy="326230"/>
      </dsp:txXfrm>
    </dsp:sp>
    <dsp:sp modelId="{0839501B-157A-0541-A9D5-2EB84188A995}">
      <dsp:nvSpPr>
        <dsp:cNvPr id="0" name=""/>
        <dsp:cNvSpPr/>
      </dsp:nvSpPr>
      <dsp:spPr>
        <a:xfrm>
          <a:off x="3336157" y="1865831"/>
          <a:ext cx="2192412" cy="1315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kern="1200" dirty="0" smtClean="0">
              <a:solidFill>
                <a:srgbClr val="000000"/>
              </a:solidFill>
            </a:rPr>
            <a:t>DARLE LA VUELTA</a:t>
          </a:r>
          <a:endParaRPr lang="es-ES" sz="2200" b="1" kern="1200" dirty="0">
            <a:solidFill>
              <a:srgbClr val="000000"/>
            </a:solidFill>
          </a:endParaRPr>
        </a:p>
      </dsp:txBody>
      <dsp:txXfrm>
        <a:off x="3374685" y="1904359"/>
        <a:ext cx="2115356" cy="1238391"/>
      </dsp:txXfrm>
    </dsp:sp>
    <dsp:sp modelId="{D8063516-DAFF-084D-BFCE-F8AD7F825BA9}">
      <dsp:nvSpPr>
        <dsp:cNvPr id="0" name=""/>
        <dsp:cNvSpPr/>
      </dsp:nvSpPr>
      <dsp:spPr>
        <a:xfrm>
          <a:off x="5747811" y="2251696"/>
          <a:ext cx="464791" cy="543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300" kern="1200"/>
        </a:p>
      </dsp:txBody>
      <dsp:txXfrm>
        <a:off x="5747811" y="2360440"/>
        <a:ext cx="325354" cy="326230"/>
      </dsp:txXfrm>
    </dsp:sp>
    <dsp:sp modelId="{6C0F4294-3A48-0341-A143-7E6341C65C8A}">
      <dsp:nvSpPr>
        <dsp:cNvPr id="0" name=""/>
        <dsp:cNvSpPr/>
      </dsp:nvSpPr>
      <dsp:spPr>
        <a:xfrm>
          <a:off x="6405534" y="1865831"/>
          <a:ext cx="2192412" cy="13154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kern="1200" dirty="0" smtClean="0">
              <a:solidFill>
                <a:srgbClr val="000000"/>
              </a:solidFill>
            </a:rPr>
            <a:t>PREVENCIÓN HIPOTERMIA</a:t>
          </a:r>
          <a:endParaRPr lang="es-ES" sz="2200" b="1" kern="1200" dirty="0">
            <a:solidFill>
              <a:srgbClr val="000000"/>
            </a:solidFill>
          </a:endParaRPr>
        </a:p>
      </dsp:txBody>
      <dsp:txXfrm>
        <a:off x="6444062" y="1904359"/>
        <a:ext cx="2115356" cy="12383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0E483-E700-B845-AAF9-F739C9775E03}">
      <dsp:nvSpPr>
        <dsp:cNvPr id="0" name=""/>
        <dsp:cNvSpPr/>
      </dsp:nvSpPr>
      <dsp:spPr>
        <a:xfrm>
          <a:off x="3308022" y="-3982"/>
          <a:ext cx="1499833" cy="70382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FF0000"/>
              </a:solidFill>
            </a:rPr>
            <a:t>Sonda nasogástrica</a:t>
          </a:r>
          <a:endParaRPr lang="es-ES" sz="1800" b="1" kern="1200" dirty="0">
            <a:solidFill>
              <a:srgbClr val="FF0000"/>
            </a:solidFill>
          </a:endParaRPr>
        </a:p>
      </dsp:txBody>
      <dsp:txXfrm>
        <a:off x="3342380" y="30376"/>
        <a:ext cx="1431117" cy="635106"/>
      </dsp:txXfrm>
    </dsp:sp>
    <dsp:sp modelId="{3A1771AA-C413-FD44-9A92-2E8CF4A111E3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3285211" y="114725"/>
              </a:moveTo>
              <a:arcTo wR="2531723" hR="2531723" stAng="17238877" swAng="4980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4D73A-4C62-354D-BE51-B94657EE5210}">
      <dsp:nvSpPr>
        <dsp:cNvPr id="0" name=""/>
        <dsp:cNvSpPr/>
      </dsp:nvSpPr>
      <dsp:spPr>
        <a:xfrm>
          <a:off x="5155875" y="524950"/>
          <a:ext cx="1058849" cy="8305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FF0000"/>
              </a:solidFill>
            </a:rPr>
            <a:t>Sonda vesical</a:t>
          </a:r>
          <a:endParaRPr lang="es-ES" sz="1800" b="1" kern="1200" dirty="0">
            <a:solidFill>
              <a:srgbClr val="FF0000"/>
            </a:solidFill>
          </a:endParaRPr>
        </a:p>
      </dsp:txBody>
      <dsp:txXfrm>
        <a:off x="5196421" y="565496"/>
        <a:ext cx="977757" cy="749487"/>
      </dsp:txXfrm>
    </dsp:sp>
    <dsp:sp modelId="{1C6BB923-72CA-4340-B58C-0C890A4240A5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4557717" y="1013509"/>
              </a:moveTo>
              <a:arcTo wR="2531723" hR="2531723" stAng="19389199" swAng="9873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753C50-10AA-5E49-B88E-6AAFA81E547B}">
      <dsp:nvSpPr>
        <dsp:cNvPr id="0" name=""/>
        <dsp:cNvSpPr/>
      </dsp:nvSpPr>
      <dsp:spPr>
        <a:xfrm>
          <a:off x="5885176" y="2004491"/>
          <a:ext cx="1332047" cy="87106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2  Vías periféricas</a:t>
          </a:r>
          <a:endParaRPr lang="es-ES" sz="1800" b="1" kern="1200" dirty="0">
            <a:solidFill>
              <a:schemeClr val="tx1"/>
            </a:solidFill>
          </a:endParaRPr>
        </a:p>
      </dsp:txBody>
      <dsp:txXfrm>
        <a:off x="5927698" y="2047013"/>
        <a:ext cx="1247003" cy="786018"/>
      </dsp:txXfrm>
    </dsp:sp>
    <dsp:sp modelId="{128A7162-0493-3C49-83A0-CD339CA5D3E2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5063438" y="2538266"/>
              </a:moveTo>
              <a:arcTo wR="2531723" hR="2531723" stAng="21608885" swAng="142681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681DF0-73C5-3040-BC27-17B59A92C4C6}">
      <dsp:nvSpPr>
        <dsp:cNvPr id="0" name=""/>
        <dsp:cNvSpPr/>
      </dsp:nvSpPr>
      <dsp:spPr>
        <a:xfrm>
          <a:off x="5797205" y="3916221"/>
          <a:ext cx="906542" cy="4585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O2</a:t>
          </a:r>
          <a:endParaRPr lang="es-ES" sz="1800" b="1" kern="1200" dirty="0">
            <a:solidFill>
              <a:schemeClr val="tx1"/>
            </a:solidFill>
          </a:endParaRPr>
        </a:p>
      </dsp:txBody>
      <dsp:txXfrm>
        <a:off x="5819591" y="3938607"/>
        <a:ext cx="861770" cy="413812"/>
      </dsp:txXfrm>
    </dsp:sp>
    <dsp:sp modelId="{C1C3C2B7-4642-EA48-BD1A-38194EC71E8F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4569658" y="4033870"/>
              </a:moveTo>
              <a:arcTo wR="2531723" hR="2531723" stAng="2183619" swAng="116045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0E2F8-C099-5847-ABCA-8FBD9F8096BC}">
      <dsp:nvSpPr>
        <dsp:cNvPr id="0" name=""/>
        <dsp:cNvSpPr/>
      </dsp:nvSpPr>
      <dsp:spPr>
        <a:xfrm>
          <a:off x="4201572" y="4976837"/>
          <a:ext cx="1444534" cy="5637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Analítica</a:t>
          </a:r>
          <a:endParaRPr lang="es-ES" sz="1800" b="1" kern="1200" dirty="0">
            <a:solidFill>
              <a:schemeClr val="tx1"/>
            </a:solidFill>
          </a:endParaRPr>
        </a:p>
      </dsp:txBody>
      <dsp:txXfrm>
        <a:off x="4229090" y="5004355"/>
        <a:ext cx="1389498" cy="508676"/>
      </dsp:txXfrm>
    </dsp:sp>
    <dsp:sp modelId="{57C70281-6A33-7C48-8563-181B2E099E0A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2670792" y="5059624"/>
              </a:moveTo>
              <a:arcTo wR="2531723" hR="2531723" stAng="5211068" swAng="60919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5B2F89-51FC-2C40-AD3C-1E57DFA5499B}">
      <dsp:nvSpPr>
        <dsp:cNvPr id="0" name=""/>
        <dsp:cNvSpPr/>
      </dsp:nvSpPr>
      <dsp:spPr>
        <a:xfrm>
          <a:off x="2639405" y="4935347"/>
          <a:ext cx="1105267" cy="6466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Tóxicos </a:t>
          </a:r>
          <a:endParaRPr lang="es-ES" sz="1800" b="1" kern="1200" dirty="0">
            <a:solidFill>
              <a:schemeClr val="tx1"/>
            </a:solidFill>
          </a:endParaRPr>
        </a:p>
      </dsp:txBody>
      <dsp:txXfrm>
        <a:off x="2670974" y="4966916"/>
        <a:ext cx="1042129" cy="583554"/>
      </dsp:txXfrm>
    </dsp:sp>
    <dsp:sp modelId="{C2E00CD9-4161-B844-8F0B-CC0C756A5B3E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1106143" y="4623933"/>
              </a:moveTo>
              <a:arcTo wR="2531723" hR="2531723" stAng="7456173" swAng="113883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8C3A5-9675-3C40-BB5A-9B8BEE8CF6FD}">
      <dsp:nvSpPr>
        <dsp:cNvPr id="0" name=""/>
        <dsp:cNvSpPr/>
      </dsp:nvSpPr>
      <dsp:spPr>
        <a:xfrm>
          <a:off x="1050376" y="3903419"/>
          <a:ext cx="1630053" cy="4841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Embarazo</a:t>
          </a:r>
          <a:endParaRPr lang="es-ES" sz="1800" b="1" kern="1200" dirty="0">
            <a:solidFill>
              <a:schemeClr val="tx1"/>
            </a:solidFill>
          </a:endParaRPr>
        </a:p>
      </dsp:txBody>
      <dsp:txXfrm>
        <a:off x="1074012" y="3927055"/>
        <a:ext cx="1582781" cy="436917"/>
      </dsp:txXfrm>
    </dsp:sp>
    <dsp:sp modelId="{F70B6DA5-D8EE-8D4D-A5C4-EEFE0791F8F1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211257" y="3544175"/>
              </a:moveTo>
              <a:arcTo wR="2531723" hR="2531723" stAng="9385661" swAng="16616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EC73A-1EC3-6149-8F34-85C743DE61CA}">
      <dsp:nvSpPr>
        <dsp:cNvPr id="0" name=""/>
        <dsp:cNvSpPr/>
      </dsp:nvSpPr>
      <dsp:spPr>
        <a:xfrm>
          <a:off x="612540" y="2194662"/>
          <a:ext cx="1904276" cy="49072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Monitorización</a:t>
          </a:r>
          <a:endParaRPr lang="es-ES" sz="1800" b="1" kern="1200" dirty="0">
            <a:solidFill>
              <a:schemeClr val="tx1"/>
            </a:solidFill>
          </a:endParaRPr>
        </a:p>
      </dsp:txBody>
      <dsp:txXfrm>
        <a:off x="636495" y="2218617"/>
        <a:ext cx="1856366" cy="442811"/>
      </dsp:txXfrm>
    </dsp:sp>
    <dsp:sp modelId="{CB54C785-54AB-5747-830F-1B1478E7213F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97497" y="1835902"/>
              </a:moveTo>
              <a:arcTo wR="2531723" hR="2531723" stAng="11757151" swAng="151090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F0A455-79DD-2642-B44D-A0263AC8AC9C}">
      <dsp:nvSpPr>
        <dsp:cNvPr id="0" name=""/>
        <dsp:cNvSpPr/>
      </dsp:nvSpPr>
      <dsp:spPr>
        <a:xfrm>
          <a:off x="1841576" y="674722"/>
          <a:ext cx="1178005" cy="5310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</a:rPr>
            <a:t>RX</a:t>
          </a:r>
          <a:endParaRPr lang="es-ES" sz="1800" b="1" kern="1200" dirty="0">
            <a:solidFill>
              <a:schemeClr val="tx1"/>
            </a:solidFill>
          </a:endParaRPr>
        </a:p>
      </dsp:txBody>
      <dsp:txXfrm>
        <a:off x="1867499" y="700645"/>
        <a:ext cx="1126159" cy="479188"/>
      </dsp:txXfrm>
    </dsp:sp>
    <dsp:sp modelId="{E804D695-C24C-1947-A26B-A6D2D9FA951C}">
      <dsp:nvSpPr>
        <dsp:cNvPr id="0" name=""/>
        <dsp:cNvSpPr/>
      </dsp:nvSpPr>
      <dsp:spPr>
        <a:xfrm>
          <a:off x="1526216" y="347928"/>
          <a:ext cx="5063446" cy="5063446"/>
        </a:xfrm>
        <a:custGeom>
          <a:avLst/>
          <a:gdLst/>
          <a:ahLst/>
          <a:cxnLst/>
          <a:rect l="0" t="0" r="0" b="0"/>
          <a:pathLst>
            <a:path>
              <a:moveTo>
                <a:pt x="1292264" y="324153"/>
              </a:moveTo>
              <a:arcTo wR="2531723" hR="2531723" stAng="14441255" swAng="71763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75024-FEA4-E54F-90EF-8E9EE71922A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CFDDB-DF1C-1441-909D-047F218D39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656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 smtClean="0"/>
              <a:t>3º CAUSA DE MUERTE: , por </a:t>
            </a:r>
            <a:r>
              <a:rPr lang="es-ES_tradnl" sz="1200" dirty="0" err="1" smtClean="0"/>
              <a:t>detrás</a:t>
            </a:r>
            <a:r>
              <a:rPr lang="es-ES_tradnl" sz="1200" dirty="0" smtClean="0"/>
              <a:t> de la enfermedad cardiovascular y las </a:t>
            </a:r>
            <a:r>
              <a:rPr lang="es-ES_tradnl" sz="1200" dirty="0" err="1" smtClean="0"/>
              <a:t>patologías</a:t>
            </a:r>
            <a:r>
              <a:rPr lang="es-ES_tradnl" sz="1200" dirty="0" smtClean="0"/>
              <a:t> </a:t>
            </a:r>
            <a:r>
              <a:rPr lang="es-ES_tradnl" sz="1200" dirty="0" err="1" smtClean="0"/>
              <a:t>oncológicas</a:t>
            </a:r>
            <a:r>
              <a:rPr lang="es-ES_tradnl" sz="1200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protocolo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estos pacientes se basa en lo establecido en el Curso de Apoyo Vital en Trauma (ATLS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Trauma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elaborado por el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Comite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de Trauma el Colegio Americano de Cirujanos, que se inició en 1978.Este protocolo organiza la asistencia en tres periodos: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primaria,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secundaria y tratamiento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definitivo.Además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dentro de la asistencia al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politraumatizado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podemos identificar dos fases de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actuación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Fase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extrahospitalaria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Fases Intrahospitalaria. Nosotros nos centraremos en esta clase en la fase intrahospitalaria.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200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CFDDB-DF1C-1441-909D-047F218D399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6028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CFDDB-DF1C-1441-909D-047F218D399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3099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PREVENCIÓN HIPOTERMIA: MANTA ELÉCTRICA Y SUEROS CALIENTES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CFDDB-DF1C-1441-909D-047F218D399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97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2 </a:t>
            </a:r>
            <a:r>
              <a:rPr lang="es-ES" dirty="0" err="1" smtClean="0"/>
              <a:t>vias</a:t>
            </a:r>
            <a:r>
              <a:rPr lang="es-ES" dirty="0" smtClean="0"/>
              <a:t> periféricas : pero no en miembros lesionados</a:t>
            </a:r>
          </a:p>
          <a:p>
            <a:r>
              <a:rPr lang="es-ES" dirty="0" smtClean="0"/>
              <a:t>RX: cervical</a:t>
            </a:r>
            <a:r>
              <a:rPr lang="es-ES" baseline="0" dirty="0" smtClean="0"/>
              <a:t> lateral , torax </a:t>
            </a:r>
            <a:r>
              <a:rPr lang="es-ES" baseline="0" dirty="0" err="1" smtClean="0"/>
              <a:t>anteropost</a:t>
            </a:r>
            <a:r>
              <a:rPr lang="es-ES" baseline="0" dirty="0" smtClean="0"/>
              <a:t> + PELVIS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S.nasogástrica</a:t>
            </a:r>
            <a:r>
              <a:rPr lang="es-ES" baseline="0" dirty="0" smtClean="0"/>
              <a:t>: </a:t>
            </a:r>
          </a:p>
          <a:p>
            <a:r>
              <a:rPr lang="es-ES" baseline="0" dirty="0" smtClean="0"/>
              <a:t>evita la distensión gástrica y </a:t>
            </a:r>
            <a:r>
              <a:rPr lang="es-ES" baseline="0" dirty="0" err="1" smtClean="0"/>
              <a:t>broncoaspiración</a:t>
            </a:r>
            <a:endParaRPr lang="es-ES" baseline="0" dirty="0" smtClean="0"/>
          </a:p>
          <a:p>
            <a:r>
              <a:rPr lang="es-ES" baseline="0" dirty="0" smtClean="0"/>
              <a:t>Identifica sangrados digestivos</a:t>
            </a:r>
          </a:p>
          <a:p>
            <a:r>
              <a:rPr lang="es-ES" baseline="0" dirty="0" smtClean="0"/>
              <a:t>NO SI SIGNOS DE FRACTURA BASE DEL CRÁNEO (</a:t>
            </a:r>
            <a:r>
              <a:rPr lang="es-ES" baseline="0" dirty="0" err="1" smtClean="0"/>
              <a:t>nasorragia</a:t>
            </a:r>
            <a:r>
              <a:rPr lang="es-ES" baseline="0" dirty="0" smtClean="0"/>
              <a:t> , </a:t>
            </a:r>
            <a:r>
              <a:rPr lang="es-ES" baseline="0" dirty="0" err="1" smtClean="0"/>
              <a:t>otorragia</a:t>
            </a:r>
            <a:r>
              <a:rPr lang="es-ES" baseline="0" dirty="0" smtClean="0"/>
              <a:t> , hematoma en anteojo o mastoideo) (se colocaría sonda </a:t>
            </a:r>
            <a:r>
              <a:rPr lang="es-ES" baseline="0" dirty="0" err="1" smtClean="0"/>
              <a:t>orofaríngea</a:t>
            </a:r>
            <a:r>
              <a:rPr lang="es-ES" baseline="0" dirty="0" smtClean="0"/>
              <a:t>)</a:t>
            </a:r>
          </a:p>
          <a:p>
            <a:endParaRPr lang="es-ES" baseline="0" dirty="0" smtClean="0"/>
          </a:p>
          <a:p>
            <a:r>
              <a:rPr lang="es-ES" baseline="0" dirty="0" smtClean="0"/>
              <a:t>Sonda </a:t>
            </a:r>
            <a:r>
              <a:rPr lang="es-ES" baseline="0" dirty="0" err="1" smtClean="0"/>
              <a:t>vesica</a:t>
            </a:r>
            <a:r>
              <a:rPr lang="es-ES" baseline="0" dirty="0" smtClean="0"/>
              <a:t>: tras tacto rectal , evitarla si sangre en meato o hematoma en escroto o </a:t>
            </a:r>
            <a:r>
              <a:rPr lang="es-ES" baseline="0" dirty="0" err="1" smtClean="0"/>
              <a:t>acabalgamineto</a:t>
            </a:r>
            <a:r>
              <a:rPr lang="es-ES" baseline="0" dirty="0" smtClean="0"/>
              <a:t> prostático : signos compatibles con rotura uretra : urólogo hará una punción </a:t>
            </a:r>
            <a:r>
              <a:rPr lang="es-ES" baseline="0" dirty="0" err="1" smtClean="0"/>
              <a:t>suprapúbica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CFDDB-DF1C-1441-909D-047F218D3992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519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CFDDB-DF1C-1441-909D-047F218D3992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338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17878E9-6526-184D-8C2E-E95BD9A929C6}" type="datetimeFigureOut">
              <a:rPr lang="es-ES" smtClean="0"/>
              <a:t>19/12/17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1AB8DEC-6342-A845-9365-9D54BF495CD6}" type="slidenum">
              <a:rPr lang="es-ES" smtClean="0"/>
              <a:t>‹Nr.›</a:t>
            </a:fld>
            <a:endParaRPr lang="es-E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4000" y="609601"/>
            <a:ext cx="8890000" cy="1117599"/>
          </a:xfrm>
        </p:spPr>
        <p:txBody>
          <a:bodyPr/>
          <a:lstStyle/>
          <a:p>
            <a:r>
              <a:rPr lang="es-ES" sz="6300" dirty="0" smtClean="0"/>
              <a:t>POLITRAUMATIZADO</a:t>
            </a:r>
            <a:endParaRPr lang="es-ES" sz="63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355600" y="5346700"/>
            <a:ext cx="6400800" cy="1219200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MARÍA BURILLO SÁNCHEZ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UCAM /2017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HUSL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7" name="Imagen 6" descr="ambulancejumpingaroundhgt5-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0" y="1206500"/>
            <a:ext cx="44450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34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099834" y="3679421"/>
            <a:ext cx="3008260" cy="180270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rgbClr val="000000"/>
                </a:solidFill>
              </a:rPr>
              <a:t>PACIENTE CON &gt;1 LESIÓN TRAUMÁTICA + RIESGO VITAL</a:t>
            </a:r>
            <a:endParaRPr lang="es-ES" sz="2400" dirty="0">
              <a:solidFill>
                <a:srgbClr val="000000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5551540" y="1860625"/>
            <a:ext cx="2589275" cy="2971074"/>
          </a:xfrm>
          <a:prstGeom prst="roundRect">
            <a:avLst/>
          </a:prstGeom>
          <a:solidFill>
            <a:srgbClr val="C7949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rgbClr val="000000"/>
                </a:solidFill>
              </a:rPr>
              <a:t>CAUSA + FRECUENTE MUERTE 1-45ª.</a:t>
            </a:r>
          </a:p>
          <a:p>
            <a:pPr algn="ctr"/>
            <a:r>
              <a:rPr lang="es-ES_tradnl" sz="2400" dirty="0" smtClean="0">
                <a:solidFill>
                  <a:srgbClr val="000000"/>
                </a:solidFill>
              </a:rPr>
              <a:t>TERCERA CAUSA DE MUERTE GLOBAL</a:t>
            </a:r>
            <a:endParaRPr lang="es-ES" sz="2400" dirty="0">
              <a:solidFill>
                <a:srgbClr val="000000"/>
              </a:solidFill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837969" y="670340"/>
            <a:ext cx="3587551" cy="197719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>
                <a:solidFill>
                  <a:schemeClr val="tx1"/>
                </a:solidFill>
              </a:rPr>
              <a:t>El protocolo de </a:t>
            </a:r>
            <a:r>
              <a:rPr lang="es-ES_tradnl" dirty="0" smtClean="0">
                <a:solidFill>
                  <a:schemeClr val="tx1"/>
                </a:solidFill>
              </a:rPr>
              <a:t>actuación </a:t>
            </a:r>
            <a:r>
              <a:rPr lang="es-ES_tradnl" dirty="0">
                <a:solidFill>
                  <a:schemeClr val="tx1"/>
                </a:solidFill>
              </a:rPr>
              <a:t>S</a:t>
            </a:r>
            <a:r>
              <a:rPr lang="es-ES_tradnl" dirty="0" smtClean="0">
                <a:solidFill>
                  <a:schemeClr val="tx1"/>
                </a:solidFill>
              </a:rPr>
              <a:t>e </a:t>
            </a:r>
            <a:r>
              <a:rPr lang="es-ES_tradnl" dirty="0">
                <a:solidFill>
                  <a:schemeClr val="tx1"/>
                </a:solidFill>
              </a:rPr>
              <a:t>basa en lo establecido en el Curso de Apoyo Vital en Trauma </a:t>
            </a:r>
            <a:r>
              <a:rPr lang="es-ES_tradnl" dirty="0" smtClean="0">
                <a:solidFill>
                  <a:schemeClr val="tx1"/>
                </a:solidFill>
              </a:rPr>
              <a:t>elaborado </a:t>
            </a:r>
            <a:r>
              <a:rPr lang="es-ES_tradnl" dirty="0">
                <a:solidFill>
                  <a:schemeClr val="tx1"/>
                </a:solidFill>
              </a:rPr>
              <a:t>por el </a:t>
            </a:r>
            <a:r>
              <a:rPr lang="es-ES_tradnl" dirty="0" smtClean="0">
                <a:solidFill>
                  <a:schemeClr val="tx1"/>
                </a:solidFill>
              </a:rPr>
              <a:t>Comité </a:t>
            </a:r>
            <a:r>
              <a:rPr lang="es-ES_tradnl" dirty="0">
                <a:solidFill>
                  <a:schemeClr val="tx1"/>
                </a:solidFill>
              </a:rPr>
              <a:t>de Trauma </a:t>
            </a:r>
            <a:r>
              <a:rPr lang="es-ES_tradnl" dirty="0" smtClean="0">
                <a:solidFill>
                  <a:schemeClr val="tx1"/>
                </a:solidFill>
              </a:rPr>
              <a:t>del </a:t>
            </a:r>
            <a:r>
              <a:rPr lang="es-ES_tradnl" b="1" dirty="0">
                <a:solidFill>
                  <a:schemeClr val="tx1"/>
                </a:solidFill>
              </a:rPr>
              <a:t>Colegio Americano de </a:t>
            </a:r>
            <a:r>
              <a:rPr lang="es-ES_tradnl" b="1" dirty="0" smtClean="0">
                <a:solidFill>
                  <a:schemeClr val="tx1"/>
                </a:solidFill>
              </a:rPr>
              <a:t>Cirujanos</a:t>
            </a:r>
            <a:r>
              <a:rPr lang="es-ES_tradnl" b="1" dirty="0">
                <a:solidFill>
                  <a:schemeClr val="tx1"/>
                </a:solidFill>
              </a:rPr>
              <a:t>.</a:t>
            </a:r>
            <a:endParaRPr lang="es-ES" b="1" dirty="0"/>
          </a:p>
        </p:txBody>
      </p:sp>
      <p:pic>
        <p:nvPicPr>
          <p:cNvPr id="3" name="Imagen 2" descr="NÚMEROS TELEFÓNICOS DE AYUDA DE EMERGENCIA 0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609" y="-299542"/>
            <a:ext cx="2870391" cy="233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83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393320" y="227767"/>
            <a:ext cx="2877313" cy="2588037"/>
          </a:xfrm>
          <a:prstGeom prst="roundRect">
            <a:avLst/>
          </a:prstGeom>
          <a:solidFill>
            <a:srgbClr val="C7949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>
                <a:solidFill>
                  <a:srgbClr val="000000"/>
                </a:solidFill>
              </a:rPr>
              <a:t>1.- Primer periodo, mortalidad inmediata 40%. </a:t>
            </a:r>
            <a:r>
              <a:rPr lang="es-ES_tradnl" dirty="0">
                <a:solidFill>
                  <a:srgbClr val="000000"/>
                </a:solidFill>
              </a:rPr>
              <a:t>primeros segundos a minutos . Lesiones cerebrales </a:t>
            </a:r>
            <a:r>
              <a:rPr lang="es-ES" dirty="0">
                <a:solidFill>
                  <a:srgbClr val="000000"/>
                </a:solidFill>
                <a:sym typeface="Wingdings"/>
              </a:rPr>
              <a:t></a:t>
            </a:r>
            <a:r>
              <a:rPr lang="es-ES_tradnl" dirty="0">
                <a:solidFill>
                  <a:srgbClr val="000000"/>
                </a:solidFill>
              </a:rPr>
              <a:t>apnea, rotura de grandes vasos o rotura cardiaca. Estrategias de prevención .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5541994" y="275578"/>
            <a:ext cx="2928111" cy="254022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>
                <a:solidFill>
                  <a:schemeClr val="tx1"/>
                </a:solidFill>
              </a:rPr>
              <a:t>2.- Segundo periodo, mortalidad precoz 50%</a:t>
            </a:r>
            <a:r>
              <a:rPr lang="es-ES_tradnl" dirty="0" smtClean="0">
                <a:solidFill>
                  <a:schemeClr val="tx1"/>
                </a:solidFill>
              </a:rPr>
              <a:t>.Algunas </a:t>
            </a:r>
            <a:r>
              <a:rPr lang="es-ES_tradnl" dirty="0">
                <a:solidFill>
                  <a:schemeClr val="tx1"/>
                </a:solidFill>
              </a:rPr>
              <a:t>horas. Hematoma epidural, hemoneumotórax, ruptura del bazo, laceración hepáticas, obstrucción de la vía aérea y shock </a:t>
            </a:r>
            <a:r>
              <a:rPr lang="es-ES_tradnl" dirty="0" err="1" smtClean="0">
                <a:solidFill>
                  <a:schemeClr val="tx1"/>
                </a:solidFill>
              </a:rPr>
              <a:t>hipov</a:t>
            </a:r>
            <a:r>
              <a:rPr lang="es-ES_tradnl" dirty="0" smtClean="0">
                <a:solidFill>
                  <a:schemeClr val="tx1"/>
                </a:solidFill>
              </a:rPr>
              <a:t>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3077483" y="1892990"/>
            <a:ext cx="2577240" cy="236049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>
                <a:solidFill>
                  <a:schemeClr val="tx1"/>
                </a:solidFill>
              </a:rPr>
              <a:t>3.- Tercer periodo, mortalidad tardía 10%. </a:t>
            </a:r>
            <a:r>
              <a:rPr lang="es-ES_tradnl" dirty="0">
                <a:solidFill>
                  <a:schemeClr val="tx1"/>
                </a:solidFill>
              </a:rPr>
              <a:t>Semanas posteriores .Secundario a sepsis, complicaciones postquirúrgicas y fallo multiorgánico.</a:t>
            </a:r>
            <a:endParaRPr lang="es-ES" dirty="0"/>
          </a:p>
        </p:txBody>
      </p:sp>
      <p:pic>
        <p:nvPicPr>
          <p:cNvPr id="9" name="Imagen 8" descr="Captura de pantalla 2017-12-17 a las 18.29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53488"/>
            <a:ext cx="9144000" cy="259185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679196" y="1138257"/>
            <a:ext cx="1255989" cy="23963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7118275" y="862678"/>
            <a:ext cx="896578" cy="27557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3823679" y="2540225"/>
            <a:ext cx="920539" cy="27557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80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s-ES" dirty="0" smtClean="0"/>
              <a:t>4 FASES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761077"/>
              </p:ext>
            </p:extLst>
          </p:nvPr>
        </p:nvGraphicFramePr>
        <p:xfrm>
          <a:off x="241300" y="927100"/>
          <a:ext cx="89662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721100" y="2597834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smtClean="0"/>
              <a:t>MEDIDAS COMPLEMENTARIAS</a:t>
            </a:r>
            <a:endParaRPr lang="es-ES" dirty="0"/>
          </a:p>
        </p:txBody>
      </p:sp>
      <p:pic>
        <p:nvPicPr>
          <p:cNvPr id="6" name="Imagen 5" descr="abcde politarumatizad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787" y="1117071"/>
            <a:ext cx="3211513" cy="107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48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044700" y="25400"/>
            <a:ext cx="8229600" cy="1181100"/>
          </a:xfrm>
        </p:spPr>
        <p:txBody>
          <a:bodyPr/>
          <a:lstStyle/>
          <a:p>
            <a:r>
              <a:rPr lang="es-ES" dirty="0" smtClean="0"/>
              <a:t>FASE I</a:t>
            </a:r>
            <a:endParaRPr lang="es-ES" dirty="0"/>
          </a:p>
        </p:txBody>
      </p:sp>
      <p:sp>
        <p:nvSpPr>
          <p:cNvPr id="9" name="Rectángulo redondeado 8"/>
          <p:cNvSpPr/>
          <p:nvPr/>
        </p:nvSpPr>
        <p:spPr>
          <a:xfrm>
            <a:off x="5854700" y="3594100"/>
            <a:ext cx="3060700" cy="3073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u="sng" dirty="0" smtClean="0">
                <a:solidFill>
                  <a:srgbClr val="000000"/>
                </a:solidFill>
              </a:rPr>
              <a:t>INTUBACIÓN: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 smtClean="0">
                <a:solidFill>
                  <a:srgbClr val="000000"/>
                </a:solidFill>
              </a:rPr>
              <a:t>No ventilación – oxigenación , apnea , FR &gt;35 o &lt;10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 smtClean="0">
                <a:solidFill>
                  <a:srgbClr val="000000"/>
                </a:solidFill>
              </a:rPr>
              <a:t>Glasgow &lt;8 o traslado.               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H</a:t>
            </a:r>
            <a:r>
              <a:rPr lang="es-ES" sz="1600" b="1" dirty="0" smtClean="0">
                <a:solidFill>
                  <a:srgbClr val="000000"/>
                </a:solidFill>
              </a:rPr>
              <a:t>eridas cara que dificulten permeabilidad.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Q</a:t>
            </a:r>
            <a:r>
              <a:rPr lang="es-ES" sz="1600" b="1" dirty="0" smtClean="0">
                <a:solidFill>
                  <a:srgbClr val="000000"/>
                </a:solidFill>
              </a:rPr>
              <a:t>uemadura inhalatoria.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S</a:t>
            </a:r>
            <a:r>
              <a:rPr lang="es-ES" sz="1600" b="1" dirty="0" smtClean="0">
                <a:solidFill>
                  <a:srgbClr val="000000"/>
                </a:solidFill>
              </a:rPr>
              <a:t>hock grave</a:t>
            </a:r>
          </a:p>
          <a:p>
            <a:pPr marL="285750" indent="-285750">
              <a:buFont typeface="Arial"/>
              <a:buChar char="•"/>
            </a:pPr>
            <a:r>
              <a:rPr lang="es-ES" sz="1600" b="1" dirty="0" smtClean="0">
                <a:solidFill>
                  <a:srgbClr val="000000"/>
                </a:solidFill>
              </a:rPr>
              <a:t>Agitación</a:t>
            </a:r>
            <a:endParaRPr lang="es-ES" sz="1600" b="1" dirty="0">
              <a:solidFill>
                <a:srgbClr val="000000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6451600" y="132140"/>
            <a:ext cx="1409700" cy="134106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b="1" dirty="0" smtClean="0">
                <a:solidFill>
                  <a:srgbClr val="FF0000"/>
                </a:solidFill>
              </a:rPr>
              <a:t>A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854700" y="1574800"/>
            <a:ext cx="28956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VÍA AÉREA + COLUMNA CERVICAL</a:t>
            </a:r>
            <a:endParaRPr lang="es-ES" dirty="0"/>
          </a:p>
        </p:txBody>
      </p:sp>
      <p:graphicFrame>
        <p:nvGraphicFramePr>
          <p:cNvPr id="17" name="Diagrama 16"/>
          <p:cNvGraphicFramePr/>
          <p:nvPr>
            <p:extLst>
              <p:ext uri="{D42A27DB-BD31-4B8C-83A1-F6EECF244321}">
                <p14:modId xmlns:p14="http://schemas.microsoft.com/office/powerpoint/2010/main" val="2042370236"/>
              </p:ext>
            </p:extLst>
          </p:nvPr>
        </p:nvGraphicFramePr>
        <p:xfrm>
          <a:off x="-133477" y="1206500"/>
          <a:ext cx="6096000" cy="4928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4483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3335" y="637846"/>
            <a:ext cx="6616700" cy="571500"/>
          </a:xfrm>
        </p:spPr>
        <p:txBody>
          <a:bodyPr/>
          <a:lstStyle/>
          <a:p>
            <a:r>
              <a:rPr lang="es-ES" sz="3200" dirty="0" smtClean="0"/>
              <a:t>SI DISTRÉS RESPIRATORIO:</a:t>
            </a:r>
            <a:endParaRPr lang="es-ES" sz="3200" dirty="0"/>
          </a:p>
        </p:txBody>
      </p:sp>
      <p:sp>
        <p:nvSpPr>
          <p:cNvPr id="4" name="Elipse 3"/>
          <p:cNvSpPr/>
          <p:nvPr/>
        </p:nvSpPr>
        <p:spPr>
          <a:xfrm>
            <a:off x="6642100" y="241300"/>
            <a:ext cx="1244600" cy="11938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rgbClr val="FF0000"/>
                </a:solidFill>
              </a:rPr>
              <a:t>B</a:t>
            </a:r>
            <a:endParaRPr lang="es-ES" sz="7200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299200" y="1562100"/>
            <a:ext cx="2019300" cy="646331"/>
          </a:xfrm>
          <a:prstGeom prst="rect">
            <a:avLst/>
          </a:prstGeom>
          <a:solidFill>
            <a:srgbClr val="C79494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RESPIRACIÓN Y VENTILACIÓN</a:t>
            </a:r>
            <a:endParaRPr lang="es-ES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426840953"/>
              </p:ext>
            </p:extLst>
          </p:nvPr>
        </p:nvGraphicFramePr>
        <p:xfrm>
          <a:off x="254000" y="2241503"/>
          <a:ext cx="8483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850900" y="1435100"/>
            <a:ext cx="408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51520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350000" y="292100"/>
            <a:ext cx="1104900" cy="965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rgbClr val="FF0000"/>
                </a:solidFill>
              </a:rPr>
              <a:t>C</a:t>
            </a:r>
            <a:endParaRPr lang="es-ES" sz="7200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368800" y="1341735"/>
            <a:ext cx="4648200" cy="646331"/>
          </a:xfrm>
          <a:prstGeom prst="rect">
            <a:avLst/>
          </a:prstGeom>
          <a:solidFill>
            <a:srgbClr val="C79494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CIRCULACIÓN</a:t>
            </a:r>
            <a:r>
              <a:rPr lang="es-ES" dirty="0" smtClean="0"/>
              <a:t>: VALORACIÓN + TTO ESTADO DE SHOCK</a:t>
            </a:r>
            <a:endParaRPr lang="es-ES" dirty="0"/>
          </a:p>
        </p:txBody>
      </p:sp>
      <p:sp>
        <p:nvSpPr>
          <p:cNvPr id="6" name="Rectángulo redondeado 5"/>
          <p:cNvSpPr/>
          <p:nvPr/>
        </p:nvSpPr>
        <p:spPr>
          <a:xfrm>
            <a:off x="279400" y="300335"/>
            <a:ext cx="2654300" cy="1041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SHOCK</a:t>
            </a:r>
            <a:r>
              <a:rPr lang="es-ES" dirty="0" smtClean="0">
                <a:solidFill>
                  <a:schemeClr val="tx1"/>
                </a:solidFill>
              </a:rPr>
              <a:t> EN TRAUMATIZADO = </a:t>
            </a:r>
            <a:r>
              <a:rPr lang="es-ES" b="1" dirty="0" smtClean="0">
                <a:solidFill>
                  <a:srgbClr val="FF0000"/>
                </a:solidFill>
              </a:rPr>
              <a:t>HIPOVOLÉMICO</a:t>
            </a:r>
            <a:endParaRPr lang="es-ES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706617919"/>
              </p:ext>
            </p:extLst>
          </p:nvPr>
        </p:nvGraphicFramePr>
        <p:xfrm>
          <a:off x="279400" y="1257301"/>
          <a:ext cx="6450532" cy="5171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ángulo redondeado 1"/>
          <p:cNvSpPr/>
          <p:nvPr/>
        </p:nvSpPr>
        <p:spPr>
          <a:xfrm>
            <a:off x="5564633" y="2311284"/>
            <a:ext cx="3111943" cy="227633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chemeClr val="tx1"/>
                </a:solidFill>
              </a:rPr>
              <a:t>LACTATO</a:t>
            </a:r>
            <a:r>
              <a:rPr lang="es-ES" dirty="0">
                <a:solidFill>
                  <a:schemeClr val="tx1"/>
                </a:solidFill>
              </a:rPr>
              <a:t> : </a:t>
            </a:r>
            <a:r>
              <a:rPr lang="es-ES" dirty="0" smtClean="0">
                <a:solidFill>
                  <a:schemeClr val="tx1"/>
                </a:solidFill>
              </a:rPr>
              <a:t>valorar si la reanimación es suficiente.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DÉFICIT </a:t>
            </a:r>
            <a:r>
              <a:rPr lang="es-ES" b="1" dirty="0">
                <a:solidFill>
                  <a:schemeClr val="tx1"/>
                </a:solidFill>
              </a:rPr>
              <a:t>DE </a:t>
            </a:r>
            <a:r>
              <a:rPr lang="es-ES" b="1" dirty="0" smtClean="0">
                <a:solidFill>
                  <a:schemeClr val="tx1"/>
                </a:solidFill>
              </a:rPr>
              <a:t>BASES: </a:t>
            </a:r>
            <a:r>
              <a:rPr lang="es-ES" dirty="0" smtClean="0">
                <a:solidFill>
                  <a:schemeClr val="tx1"/>
                </a:solidFill>
              </a:rPr>
              <a:t>PERSISTENTE,  es compatible con hemorragia no controlada o hipoxia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ECO FAST / RX TORAX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18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343680" y="340445"/>
            <a:ext cx="1270045" cy="113918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rgbClr val="FF0000"/>
                </a:solidFill>
              </a:rPr>
              <a:t>D</a:t>
            </a:r>
            <a:endParaRPr lang="es-ES" sz="7200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695565" y="1584378"/>
            <a:ext cx="2671023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i="1" dirty="0" smtClean="0"/>
              <a:t>DISABILITY</a:t>
            </a:r>
            <a:r>
              <a:rPr lang="es-ES" dirty="0" smtClean="0"/>
              <a:t>: LESIONES NEUROLÓGICAS</a:t>
            </a:r>
            <a:endParaRPr lang="es-ES" dirty="0"/>
          </a:p>
        </p:txBody>
      </p:sp>
      <p:sp>
        <p:nvSpPr>
          <p:cNvPr id="8" name="Rectángulo redondeado 7"/>
          <p:cNvSpPr/>
          <p:nvPr/>
        </p:nvSpPr>
        <p:spPr>
          <a:xfrm>
            <a:off x="1152206" y="2867593"/>
            <a:ext cx="2540091" cy="199029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000000"/>
                </a:solidFill>
              </a:rPr>
              <a:t>GLASGOW</a:t>
            </a:r>
            <a:endParaRPr lang="es-ES" b="1" dirty="0">
              <a:solidFill>
                <a:srgbClr val="000000"/>
              </a:solidFill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4800504" y="2975982"/>
            <a:ext cx="2540091" cy="199029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REACTIVIDAD PUPILAR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0" name="Imagen 9" descr="unnam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160629"/>
            <a:ext cx="2133600" cy="2133600"/>
          </a:xfrm>
          <a:prstGeom prst="rect">
            <a:avLst/>
          </a:prstGeom>
        </p:spPr>
      </p:pic>
      <p:pic>
        <p:nvPicPr>
          <p:cNvPr id="11" name="Imagen 10" descr="escala_de_glasgow_ws5957317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88" y="301072"/>
            <a:ext cx="3644645" cy="2478359"/>
          </a:xfrm>
          <a:prstGeom prst="rect">
            <a:avLst/>
          </a:prstGeom>
        </p:spPr>
      </p:pic>
      <p:pic>
        <p:nvPicPr>
          <p:cNvPr id="12" name="Imagen 11" descr="iri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06" y="4237097"/>
            <a:ext cx="2356389" cy="206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45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127642" y="261881"/>
            <a:ext cx="1296232" cy="128321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rgbClr val="FF0000"/>
                </a:solidFill>
              </a:rPr>
              <a:t>E</a:t>
            </a:r>
            <a:endParaRPr lang="es-ES" sz="7200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970522" y="1715318"/>
            <a:ext cx="1597377" cy="369332"/>
          </a:xfrm>
          <a:prstGeom prst="rect">
            <a:avLst/>
          </a:prstGeom>
          <a:solidFill>
            <a:srgbClr val="C79494"/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EXPOSICIÓN</a:t>
            </a:r>
            <a:endParaRPr lang="es-ES" dirty="0"/>
          </a:p>
        </p:txBody>
      </p:sp>
      <p:sp>
        <p:nvSpPr>
          <p:cNvPr id="7" name="Rectángulo redondeado 6"/>
          <p:cNvSpPr/>
          <p:nvPr/>
        </p:nvSpPr>
        <p:spPr>
          <a:xfrm>
            <a:off x="536823" y="405914"/>
            <a:ext cx="2435345" cy="13094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TRIADA MORTAL: 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HIPOTERMIA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ACIDOSIS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COAGULOPATÍA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6494253" y="5564963"/>
            <a:ext cx="2199666" cy="99514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REEVALUACIÓN CONTINUA ABCDE</a:t>
            </a:r>
            <a:endParaRPr lang="es-ES" dirty="0">
              <a:solidFill>
                <a:srgbClr val="000000"/>
              </a:solidFill>
            </a:endParaRP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1862359797"/>
              </p:ext>
            </p:extLst>
          </p:nvPr>
        </p:nvGraphicFramePr>
        <p:xfrm>
          <a:off x="83862" y="1042404"/>
          <a:ext cx="8610057" cy="5047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983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7-12-17 a las 17.13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0"/>
            <a:ext cx="5129092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86054" y="2360386"/>
            <a:ext cx="5648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dirty="0" smtClean="0">
                <a:solidFill>
                  <a:srgbClr val="FF0000"/>
                </a:solidFill>
              </a:rPr>
              <a:t>I</a:t>
            </a:r>
            <a:endParaRPr lang="es-ES" sz="8800" dirty="0">
              <a:solidFill>
                <a:srgbClr val="FF0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619500" y="2567305"/>
            <a:ext cx="9450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dirty="0" smtClean="0">
                <a:solidFill>
                  <a:srgbClr val="FF0000"/>
                </a:solidFill>
              </a:rPr>
              <a:t>II</a:t>
            </a: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995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7462" y="623046"/>
            <a:ext cx="9191462" cy="945498"/>
          </a:xfrm>
        </p:spPr>
        <p:txBody>
          <a:bodyPr/>
          <a:lstStyle/>
          <a:p>
            <a:r>
              <a:rPr lang="es-ES" dirty="0" smtClean="0"/>
              <a:t>FASE II:</a:t>
            </a:r>
            <a:r>
              <a:rPr lang="es-ES" sz="3200" dirty="0" smtClean="0"/>
              <a:t> medidas </a:t>
            </a:r>
            <a:r>
              <a:rPr lang="es-ES" sz="3200" dirty="0" smtClean="0"/>
              <a:t>complementarias </a:t>
            </a:r>
            <a:r>
              <a:rPr lang="es-ES" sz="3200" dirty="0" smtClean="0"/>
              <a:t>a la fase I</a:t>
            </a:r>
            <a:endParaRPr lang="es-ES" sz="3200" dirty="0"/>
          </a:p>
        </p:txBody>
      </p:sp>
      <p:sp>
        <p:nvSpPr>
          <p:cNvPr id="4" name="Rectángulo redondeado 3"/>
          <p:cNvSpPr/>
          <p:nvPr/>
        </p:nvSpPr>
        <p:spPr>
          <a:xfrm>
            <a:off x="3836323" y="4032962"/>
            <a:ext cx="2186573" cy="9427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000000"/>
                </a:solidFill>
              </a:rPr>
              <a:t>Simultáneas a la resucitación 1º</a:t>
            </a:r>
            <a:endParaRPr lang="es-ES" b="1" dirty="0">
              <a:solidFill>
                <a:srgbClr val="000000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3508991" y="2383114"/>
            <a:ext cx="2278226" cy="11522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Los estudios radiológicos </a:t>
            </a:r>
            <a:r>
              <a:rPr lang="es-ES" b="1" dirty="0" smtClean="0">
                <a:solidFill>
                  <a:srgbClr val="000000"/>
                </a:solidFill>
              </a:rPr>
              <a:t>no</a:t>
            </a:r>
            <a:r>
              <a:rPr lang="es-ES" dirty="0" smtClean="0">
                <a:solidFill>
                  <a:srgbClr val="000000"/>
                </a:solidFill>
              </a:rPr>
              <a:t> deben retrasar la resucitación</a:t>
            </a:r>
            <a:endParaRPr lang="es-ES" dirty="0">
              <a:solidFill>
                <a:srgbClr val="000000"/>
              </a:solidFill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233968076"/>
              </p:ext>
            </p:extLst>
          </p:nvPr>
        </p:nvGraphicFramePr>
        <p:xfrm>
          <a:off x="824875" y="984780"/>
          <a:ext cx="7829765" cy="5578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8524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0222"/>
            <a:ext cx="8229600" cy="853840"/>
          </a:xfrm>
        </p:spPr>
        <p:txBody>
          <a:bodyPr/>
          <a:lstStyle/>
          <a:p>
            <a:r>
              <a:rPr lang="es-ES" dirty="0" smtClean="0"/>
              <a:t>FASE III: </a:t>
            </a:r>
            <a:r>
              <a:rPr lang="es-ES" sz="4000" dirty="0" smtClean="0"/>
              <a:t>valoración secundaria</a:t>
            </a:r>
            <a:endParaRPr lang="es-ES" sz="4000" dirty="0"/>
          </a:p>
        </p:txBody>
      </p:sp>
      <p:sp>
        <p:nvSpPr>
          <p:cNvPr id="4" name="Rectángulo redondeado 3"/>
          <p:cNvSpPr/>
          <p:nvPr/>
        </p:nvSpPr>
        <p:spPr>
          <a:xfrm>
            <a:off x="1571190" y="2448585"/>
            <a:ext cx="6245482" cy="36401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600" b="1" baseline="30000" dirty="0">
                <a:solidFill>
                  <a:srgbClr val="FF0000"/>
                </a:solidFill>
              </a:rPr>
              <a:t>H</a:t>
            </a:r>
            <a:r>
              <a:rPr lang="es-ES_tradnl" sz="3600" b="1" baseline="30000" dirty="0">
                <a:solidFill>
                  <a:schemeClr val="tx1"/>
                </a:solidFill>
              </a:rPr>
              <a:t>. Hora del accidente</a:t>
            </a:r>
          </a:p>
          <a:p>
            <a:r>
              <a:rPr lang="es-ES_tradnl" sz="3600" b="1" baseline="30000" dirty="0">
                <a:solidFill>
                  <a:srgbClr val="FF0000"/>
                </a:solidFill>
              </a:rPr>
              <a:t>I</a:t>
            </a:r>
            <a:r>
              <a:rPr lang="es-ES_tradnl" sz="3600" b="1" baseline="30000" dirty="0">
                <a:solidFill>
                  <a:schemeClr val="tx1"/>
                </a:solidFill>
              </a:rPr>
              <a:t>. Identidad de la víctima</a:t>
            </a:r>
          </a:p>
          <a:p>
            <a:r>
              <a:rPr lang="es-ES_tradnl" sz="3600" b="1" baseline="30000" dirty="0">
                <a:solidFill>
                  <a:srgbClr val="FF0000"/>
                </a:solidFill>
              </a:rPr>
              <a:t>S</a:t>
            </a:r>
            <a:r>
              <a:rPr lang="es-ES_tradnl" sz="3600" b="1" baseline="30000" dirty="0">
                <a:solidFill>
                  <a:schemeClr val="tx1"/>
                </a:solidFill>
              </a:rPr>
              <a:t>. Salud previa/embarazo</a:t>
            </a:r>
          </a:p>
          <a:p>
            <a:r>
              <a:rPr lang="pt-BR" sz="3600" b="1" baseline="30000" dirty="0">
                <a:solidFill>
                  <a:srgbClr val="FF0000"/>
                </a:solidFill>
              </a:rPr>
              <a:t>T</a:t>
            </a:r>
            <a:r>
              <a:rPr lang="pt-BR" sz="3600" b="1" baseline="30000" dirty="0">
                <a:solidFill>
                  <a:schemeClr val="tx1"/>
                </a:solidFill>
              </a:rPr>
              <a:t>. Tóxicos (fármacos, drogas, </a:t>
            </a:r>
            <a:r>
              <a:rPr lang="pt-BR" sz="3600" b="1" baseline="30000" dirty="0" smtClean="0">
                <a:solidFill>
                  <a:schemeClr val="tx1"/>
                </a:solidFill>
              </a:rPr>
              <a:t>alcohol)</a:t>
            </a:r>
            <a:endParaRPr lang="pt-BR" sz="3600" b="1" baseline="30000" dirty="0">
              <a:solidFill>
                <a:schemeClr val="tx1"/>
              </a:solidFill>
            </a:endParaRPr>
          </a:p>
          <a:p>
            <a:r>
              <a:rPr lang="es-ES_tradnl" sz="3600" b="1" baseline="30000" dirty="0">
                <a:solidFill>
                  <a:srgbClr val="FF0000"/>
                </a:solidFill>
              </a:rPr>
              <a:t>O</a:t>
            </a:r>
            <a:r>
              <a:rPr lang="es-ES_tradnl" sz="3600" b="1" baseline="30000" dirty="0">
                <a:solidFill>
                  <a:schemeClr val="tx1"/>
                </a:solidFill>
              </a:rPr>
              <a:t>. Origen del </a:t>
            </a:r>
            <a:r>
              <a:rPr lang="es-ES_tradnl" sz="3600" b="1" baseline="30000" dirty="0" smtClean="0">
                <a:solidFill>
                  <a:schemeClr val="tx1"/>
                </a:solidFill>
              </a:rPr>
              <a:t>accidente </a:t>
            </a:r>
            <a:r>
              <a:rPr lang="es-ES_tradnl" sz="3600" b="1" baseline="30000" dirty="0">
                <a:solidFill>
                  <a:schemeClr val="tx1"/>
                </a:solidFill>
              </a:rPr>
              <a:t>(tipo de trauma</a:t>
            </a:r>
            <a:r>
              <a:rPr lang="es-ES_tradnl" sz="3600" b="1" baseline="300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s-ES_tradnl" sz="3600" b="1" baseline="30000" dirty="0" smtClean="0">
                <a:solidFill>
                  <a:srgbClr val="FF0000"/>
                </a:solidFill>
              </a:rPr>
              <a:t>R</a:t>
            </a:r>
            <a:r>
              <a:rPr lang="es-ES_tradnl" sz="3600" b="1" baseline="30000" dirty="0">
                <a:solidFill>
                  <a:schemeClr val="tx1"/>
                </a:solidFill>
              </a:rPr>
              <a:t>. Relato de los testigos.</a:t>
            </a:r>
          </a:p>
          <a:p>
            <a:r>
              <a:rPr lang="es-ES_tradnl" sz="3600" b="1" baseline="30000" dirty="0">
                <a:solidFill>
                  <a:srgbClr val="FF0000"/>
                </a:solidFill>
              </a:rPr>
              <a:t>I</a:t>
            </a:r>
            <a:r>
              <a:rPr lang="es-ES_tradnl" sz="3600" b="1" baseline="30000" dirty="0">
                <a:solidFill>
                  <a:schemeClr val="tx1"/>
                </a:solidFill>
              </a:rPr>
              <a:t>. Ingesta reciente.</a:t>
            </a:r>
          </a:p>
          <a:p>
            <a:r>
              <a:rPr lang="es-ES" sz="3600" b="1" baseline="30000" dirty="0">
                <a:solidFill>
                  <a:srgbClr val="FF0000"/>
                </a:solidFill>
              </a:rPr>
              <a:t>A</a:t>
            </a:r>
            <a:r>
              <a:rPr lang="es-ES" sz="3600" b="1" baseline="30000" dirty="0">
                <a:solidFill>
                  <a:schemeClr val="tx1"/>
                </a:solidFill>
              </a:rPr>
              <a:t>. Alergias</a:t>
            </a:r>
          </a:p>
          <a:p>
            <a:r>
              <a:rPr lang="pt-BR" sz="3600" b="1" baseline="30000" dirty="0">
                <a:solidFill>
                  <a:srgbClr val="FF0000"/>
                </a:solidFill>
              </a:rPr>
              <a:t>L</a:t>
            </a:r>
            <a:r>
              <a:rPr lang="pt-BR" sz="3600" b="1" baseline="30000" dirty="0">
                <a:solidFill>
                  <a:schemeClr val="tx1"/>
                </a:solidFill>
              </a:rPr>
              <a:t>. Lesional (</a:t>
            </a:r>
            <a:r>
              <a:rPr lang="pt-BR" sz="3600" b="1" baseline="30000" dirty="0" smtClean="0">
                <a:solidFill>
                  <a:schemeClr val="tx1"/>
                </a:solidFill>
              </a:rPr>
              <a:t>mecanismo)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57200" y="1175090"/>
            <a:ext cx="8328372" cy="923330"/>
          </a:xfrm>
          <a:prstGeom prst="rect">
            <a:avLst/>
          </a:prstGeom>
          <a:solidFill>
            <a:srgbClr val="C79494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ANAMNESIS + EXPLORACIÓN SISTEMÁTICA + PRUEBAS COMPLEMENTARIAS + MEDICACIÓN </a:t>
            </a:r>
            <a:r>
              <a:rPr lang="es-ES" dirty="0" smtClean="0"/>
              <a:t>(vacunación antitetánica , analgesia , ATB…)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6357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6775" y="288069"/>
            <a:ext cx="8229600" cy="798736"/>
          </a:xfrm>
        </p:spPr>
        <p:txBody>
          <a:bodyPr/>
          <a:lstStyle/>
          <a:p>
            <a:r>
              <a:rPr lang="es-ES" dirty="0" smtClean="0"/>
              <a:t>FASE IV: </a:t>
            </a:r>
            <a:r>
              <a:rPr lang="es-ES" sz="4000" dirty="0" smtClean="0"/>
              <a:t>TTO </a:t>
            </a:r>
            <a:r>
              <a:rPr lang="es-ES" sz="4000" dirty="0" smtClean="0"/>
              <a:t>definitivo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Larga</a:t>
            </a:r>
            <a:r>
              <a:rPr lang="es-ES" dirty="0" smtClean="0">
                <a:solidFill>
                  <a:schemeClr val="tx1"/>
                </a:solidFill>
              </a:rPr>
              <a:t> en el tiempo.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Posibles </a:t>
            </a:r>
            <a:r>
              <a:rPr lang="es-ES" b="1" dirty="0" smtClean="0">
                <a:solidFill>
                  <a:schemeClr val="tx1"/>
                </a:solidFill>
              </a:rPr>
              <a:t>complicaciones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Diferentes </a:t>
            </a:r>
            <a:r>
              <a:rPr lang="es-ES" b="1" dirty="0" smtClean="0">
                <a:solidFill>
                  <a:schemeClr val="tx1"/>
                </a:solidFill>
              </a:rPr>
              <a:t>especialistas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Manejar al paciente </a:t>
            </a:r>
            <a:r>
              <a:rPr lang="es-ES" b="1" dirty="0" smtClean="0">
                <a:solidFill>
                  <a:schemeClr val="tx1"/>
                </a:solidFill>
              </a:rPr>
              <a:t>“en tabla”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Miembro con </a:t>
            </a:r>
            <a:r>
              <a:rPr lang="es-ES" b="1" dirty="0" smtClean="0">
                <a:solidFill>
                  <a:schemeClr val="tx1"/>
                </a:solidFill>
              </a:rPr>
              <a:t>fractura o luxación </a:t>
            </a:r>
            <a:r>
              <a:rPr lang="es-ES" dirty="0" smtClean="0">
                <a:solidFill>
                  <a:schemeClr val="tx1"/>
                </a:solidFill>
              </a:rPr>
              <a:t>debe alinearse o inmovilizarse.</a:t>
            </a:r>
          </a:p>
          <a:p>
            <a:r>
              <a:rPr lang="es-ES" b="1" dirty="0" err="1" smtClean="0">
                <a:solidFill>
                  <a:schemeClr val="tx1"/>
                </a:solidFill>
              </a:rPr>
              <a:t>Tto</a:t>
            </a:r>
            <a:r>
              <a:rPr lang="es-ES" b="1" dirty="0" smtClean="0">
                <a:solidFill>
                  <a:schemeClr val="tx1"/>
                </a:solidFill>
              </a:rPr>
              <a:t> urgente: </a:t>
            </a:r>
            <a:r>
              <a:rPr lang="es-ES" dirty="0" smtClean="0">
                <a:solidFill>
                  <a:schemeClr val="tx1"/>
                </a:solidFill>
              </a:rPr>
              <a:t>lesión vascular , fractura abierta , fracturas vertebrales con lesión neurológica incompleta progresiva y luxaciones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**Fractura </a:t>
            </a:r>
            <a:r>
              <a:rPr lang="es-ES" b="1" dirty="0" smtClean="0">
                <a:solidFill>
                  <a:schemeClr val="tx1"/>
                </a:solidFill>
              </a:rPr>
              <a:t>pelvis y fémur </a:t>
            </a:r>
            <a:r>
              <a:rPr lang="es-ES" dirty="0" smtClean="0">
                <a:solidFill>
                  <a:schemeClr val="tx1"/>
                </a:solidFill>
                <a:sym typeface="Wingdings"/>
              </a:rPr>
              <a:t> pérdidas hemáticas</a:t>
            </a:r>
          </a:p>
          <a:p>
            <a:r>
              <a:rPr lang="es-ES" dirty="0" smtClean="0">
                <a:solidFill>
                  <a:schemeClr val="tx1"/>
                </a:solidFill>
                <a:sym typeface="Wingdings"/>
              </a:rPr>
              <a:t>**</a:t>
            </a:r>
            <a:r>
              <a:rPr lang="es-ES" dirty="0" err="1">
                <a:solidFill>
                  <a:schemeClr val="tx1"/>
                </a:solidFill>
                <a:sym typeface="Wingdings"/>
              </a:rPr>
              <a:t>T</a:t>
            </a:r>
            <a:r>
              <a:rPr lang="es-ES" dirty="0" err="1" smtClean="0">
                <a:solidFill>
                  <a:schemeClr val="tx1"/>
                </a:solidFill>
                <a:sym typeface="Wingdings"/>
              </a:rPr>
              <a:t>to</a:t>
            </a:r>
            <a:r>
              <a:rPr lang="es-ES" dirty="0" smtClean="0">
                <a:solidFill>
                  <a:schemeClr val="tx1"/>
                </a:solidFill>
                <a:sym typeface="Wingdings"/>
              </a:rPr>
              <a:t> precoz fracturas </a:t>
            </a:r>
            <a:r>
              <a:rPr lang="es-ES" b="1" dirty="0" smtClean="0">
                <a:solidFill>
                  <a:schemeClr val="tx1"/>
                </a:solidFill>
                <a:sym typeface="Wingdings"/>
              </a:rPr>
              <a:t>huesos largos</a:t>
            </a:r>
            <a:r>
              <a:rPr lang="es-ES" dirty="0" smtClean="0">
                <a:solidFill>
                  <a:schemeClr val="tx1"/>
                </a:solidFill>
                <a:sym typeface="Wingdings"/>
              </a:rPr>
              <a:t></a:t>
            </a:r>
            <a:r>
              <a:rPr lang="es-ES" dirty="0">
                <a:solidFill>
                  <a:schemeClr val="tx1"/>
                </a:solidFill>
                <a:sym typeface="Wingdings"/>
              </a:rPr>
              <a:t> </a:t>
            </a:r>
            <a:r>
              <a:rPr lang="es-ES" dirty="0" smtClean="0">
                <a:solidFill>
                  <a:schemeClr val="tx1"/>
                </a:solidFill>
                <a:sym typeface="Wingdings"/>
              </a:rPr>
              <a:t>&lt;morbimortalidad</a:t>
            </a:r>
            <a:endParaRPr lang="es-ES" dirty="0" smtClean="0">
              <a:solidFill>
                <a:schemeClr val="tx1"/>
              </a:solidFill>
              <a:sym typeface="Wingdings"/>
            </a:endParaRPr>
          </a:p>
          <a:p>
            <a:r>
              <a:rPr lang="es-ES" dirty="0" smtClean="0">
                <a:solidFill>
                  <a:schemeClr val="tx1"/>
                </a:solidFill>
                <a:sym typeface="Wingdings"/>
              </a:rPr>
              <a:t>**Extremidades catastróficas  </a:t>
            </a:r>
            <a:r>
              <a:rPr lang="es-ES" b="1" dirty="0" smtClean="0">
                <a:solidFill>
                  <a:schemeClr val="tx1"/>
                </a:solidFill>
                <a:sym typeface="Wingdings"/>
              </a:rPr>
              <a:t>amputación</a:t>
            </a:r>
            <a:r>
              <a:rPr lang="es-ES" dirty="0" smtClean="0">
                <a:solidFill>
                  <a:schemeClr val="tx1"/>
                </a:solidFill>
                <a:sym typeface="Wingdings"/>
              </a:rPr>
              <a:t> precoz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27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2017-12-17 a las 17.58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90" y="1123105"/>
            <a:ext cx="6689911" cy="4991899"/>
          </a:xfrm>
          <a:prstGeom prst="rect">
            <a:avLst/>
          </a:prstGeom>
        </p:spPr>
      </p:pic>
      <p:sp>
        <p:nvSpPr>
          <p:cNvPr id="4" name="Rectángulo redondeado 3"/>
          <p:cNvSpPr/>
          <p:nvPr/>
        </p:nvSpPr>
        <p:spPr>
          <a:xfrm>
            <a:off x="6232387" y="1296309"/>
            <a:ext cx="1852122" cy="11260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000000"/>
                </a:solidFill>
              </a:rPr>
              <a:t>FC &gt;100 , shock , incluso con PA normal</a:t>
            </a:r>
            <a:endParaRPr lang="es-ES" b="1" dirty="0">
              <a:solidFill>
                <a:srgbClr val="000000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96411"/>
            <a:ext cx="8229600" cy="811830"/>
          </a:xfrm>
        </p:spPr>
        <p:txBody>
          <a:bodyPr/>
          <a:lstStyle/>
          <a:p>
            <a:r>
              <a:rPr lang="es-ES" dirty="0" smtClean="0"/>
              <a:t>Traumatismo abdominal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5609724" y="4948424"/>
            <a:ext cx="859663" cy="32350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727836" y="4804644"/>
            <a:ext cx="1136185" cy="28756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3320504" y="3474680"/>
            <a:ext cx="814664" cy="3115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2875284" y="5391745"/>
            <a:ext cx="694860" cy="22765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4440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aptura de pantalla 2017-12-17 a las 18.03.2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" r="1419"/>
          <a:stretch>
            <a:fillRect/>
          </a:stretch>
        </p:blipFill>
        <p:spPr>
          <a:xfrm>
            <a:off x="457200" y="487207"/>
            <a:ext cx="8229600" cy="4525963"/>
          </a:xfrm>
        </p:spPr>
      </p:pic>
      <p:sp>
        <p:nvSpPr>
          <p:cNvPr id="5" name="CuadroTexto 4"/>
          <p:cNvSpPr txBox="1"/>
          <p:nvPr/>
        </p:nvSpPr>
        <p:spPr>
          <a:xfrm>
            <a:off x="457200" y="5432180"/>
            <a:ext cx="5460950" cy="1200329"/>
          </a:xfrm>
          <a:prstGeom prst="rect">
            <a:avLst/>
          </a:prstGeom>
          <a:solidFill>
            <a:srgbClr val="C79494"/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Lesión órgano sólido , TNO</a:t>
            </a:r>
            <a:r>
              <a:rPr lang="es-ES" dirty="0" smtClean="0"/>
              <a:t>(</a:t>
            </a:r>
            <a:r>
              <a:rPr lang="es-ES" dirty="0" err="1" smtClean="0"/>
              <a:t>tto</a:t>
            </a:r>
            <a:r>
              <a:rPr lang="es-ES" dirty="0" smtClean="0"/>
              <a:t> no operatorio) 75%:</a:t>
            </a:r>
          </a:p>
          <a:p>
            <a:r>
              <a:rPr lang="es-ES" dirty="0" smtClean="0"/>
              <a:t>1-Estable hemodinámicamente.</a:t>
            </a:r>
          </a:p>
          <a:p>
            <a:r>
              <a:rPr lang="es-ES" dirty="0" smtClean="0"/>
              <a:t>2-NO irritación peritoneal</a:t>
            </a:r>
          </a:p>
          <a:p>
            <a:r>
              <a:rPr lang="es-ES" dirty="0" smtClean="0"/>
              <a:t>3-Evaluado con TC + centro politraumatizado</a:t>
            </a:r>
            <a:endParaRPr lang="es-ES" dirty="0"/>
          </a:p>
        </p:txBody>
      </p:sp>
      <p:sp>
        <p:nvSpPr>
          <p:cNvPr id="7" name="Rectángulo redondeado 6"/>
          <p:cNvSpPr/>
          <p:nvPr/>
        </p:nvSpPr>
        <p:spPr>
          <a:xfrm>
            <a:off x="5394419" y="3024722"/>
            <a:ext cx="2959075" cy="134868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rgbClr val="000000"/>
                </a:solidFill>
              </a:rPr>
              <a:t>Órgano + frec lesionado tras traumatismo penetrante </a:t>
            </a:r>
            <a:r>
              <a:rPr lang="es-ES" b="1" dirty="0">
                <a:solidFill>
                  <a:srgbClr val="000000"/>
                </a:solidFill>
                <a:sym typeface="Wingdings"/>
              </a:rPr>
              <a:t> Hígado</a:t>
            </a:r>
          </a:p>
          <a:p>
            <a:r>
              <a:rPr lang="es-ES" b="1" dirty="0">
                <a:solidFill>
                  <a:srgbClr val="000000"/>
                </a:solidFill>
                <a:sym typeface="Wingdings"/>
              </a:rPr>
              <a:t>No penetrante  Bazo</a:t>
            </a:r>
            <a:endParaRPr lang="es-ES" b="1" dirty="0">
              <a:solidFill>
                <a:srgbClr val="0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105477" y="4648882"/>
            <a:ext cx="1567478" cy="36723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588926" y="1146596"/>
            <a:ext cx="1408482" cy="30995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1230069" y="2888238"/>
            <a:ext cx="2265530" cy="2729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6704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2770"/>
          </a:xfrm>
        </p:spPr>
        <p:txBody>
          <a:bodyPr/>
          <a:lstStyle/>
          <a:p>
            <a:r>
              <a:rPr lang="es-ES" dirty="0" smtClean="0"/>
              <a:t>Traumatismo torácico</a:t>
            </a:r>
            <a:endParaRPr lang="es-ES" dirty="0"/>
          </a:p>
        </p:txBody>
      </p:sp>
      <p:pic>
        <p:nvPicPr>
          <p:cNvPr id="4" name="Imagen 3" descr="Captura de pantalla 2017-12-17 a las 18.11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933"/>
            <a:ext cx="9144000" cy="496263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Rectángulo 4"/>
          <p:cNvSpPr/>
          <p:nvPr/>
        </p:nvSpPr>
        <p:spPr>
          <a:xfrm>
            <a:off x="1355726" y="1605542"/>
            <a:ext cx="1483616" cy="28756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3620013" y="1605542"/>
            <a:ext cx="788756" cy="22765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4588473" y="1605542"/>
            <a:ext cx="754762" cy="263598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1355726" y="2683891"/>
            <a:ext cx="1483616" cy="21567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7836196" y="3139193"/>
            <a:ext cx="1090212" cy="4553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504611" y="3606477"/>
            <a:ext cx="634958" cy="31152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1355726" y="4960406"/>
            <a:ext cx="587036" cy="25161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4915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MUCHAS GRACIAS</a:t>
            </a:r>
            <a:endParaRPr lang="es-ES" dirty="0"/>
          </a:p>
        </p:txBody>
      </p:sp>
      <p:pic>
        <p:nvPicPr>
          <p:cNvPr id="4" name="Imagen 3" descr="img_1244456573_14901_1244648687.88103816_st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0" y="1858444"/>
            <a:ext cx="44450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06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jecutivo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Ejecutivo.thmx</Template>
  <TotalTime>445</TotalTime>
  <Words>843</Words>
  <Application>Microsoft Macintosh PowerPoint</Application>
  <PresentationFormat>Presentación en pantalla (4:3)</PresentationFormat>
  <Paragraphs>135</Paragraphs>
  <Slides>17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Ejecutivo</vt:lpstr>
      <vt:lpstr>POLITRAUMATIZADO</vt:lpstr>
      <vt:lpstr>Presentación de PowerPoint</vt:lpstr>
      <vt:lpstr>Presentación de PowerPoint</vt:lpstr>
      <vt:lpstr>4 FASES</vt:lpstr>
      <vt:lpstr>FASE I</vt:lpstr>
      <vt:lpstr>SI DISTRÉS RESPIRATORIO:</vt:lpstr>
      <vt:lpstr>Presentación de PowerPoint</vt:lpstr>
      <vt:lpstr>Presentación de PowerPoint</vt:lpstr>
      <vt:lpstr>Presentación de PowerPoint</vt:lpstr>
      <vt:lpstr>Presentación de PowerPoint</vt:lpstr>
      <vt:lpstr>FASE II: medidas complementarias a la fase I</vt:lpstr>
      <vt:lpstr>FASE III: valoración secundaria</vt:lpstr>
      <vt:lpstr>FASE IV: TTO definitivo</vt:lpstr>
      <vt:lpstr>Traumatismo abdominal</vt:lpstr>
      <vt:lpstr>Presentación de PowerPoint</vt:lpstr>
      <vt:lpstr>Traumatismo torácico</vt:lpstr>
      <vt:lpstr>MUCHAS GRACIAS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POLITRAUMATIZADO</dc:title>
  <dc:creator>María Burillo</dc:creator>
  <cp:lastModifiedBy>María Burillo</cp:lastModifiedBy>
  <cp:revision>43</cp:revision>
  <dcterms:created xsi:type="dcterms:W3CDTF">2017-12-16T11:41:13Z</dcterms:created>
  <dcterms:modified xsi:type="dcterms:W3CDTF">2017-12-19T20:35:35Z</dcterms:modified>
</cp:coreProperties>
</file>