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9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70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3750C-F733-4106-935C-A563CB725A2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FD7C3-F7A9-4744-8C46-580D70C4A2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0531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BCD2F-9891-CF53-09B3-7D7A30AEE2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3867CC-78B1-0A5E-B6A4-79CCA6D2E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0D84F8-DC3D-BD6B-77CC-E7FDE394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5B4FBB-604F-E046-91C9-A5F028580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80F824-1995-CBB4-EFB8-2F1A3B6B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488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F36A3-8A4F-7B21-4047-80FCEE4F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70DB05-17C4-E7FE-077B-4E8B3A67A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EA2C4A-32BE-101F-A815-0149E66F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FF5696-C18D-13C2-9B8E-119B2B8A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F9660D-B907-8A37-E94E-CFD31A8B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8854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201F2-451B-6226-4819-D8EF6ECA5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FDA6D1-D152-DA3D-2071-861F45CBC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5E2330-F40A-DD25-1EE9-E9F0DAEC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4A790F-728B-892E-3A80-AB18D7F0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0E44AA-6003-585B-3C19-987810E5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68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911CC-C563-E6FB-0958-EC4CEF195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F1D11A-1CFC-F5A1-0DB3-887FCD6B2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B0FEB9-D39E-6BE2-EB7E-7683DED9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9E5251-2CE9-F5D9-87BA-D796DD81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8F2DBC-9319-F62C-DE47-92A7EA8E6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1FB281-60D2-2D05-3AA8-AF2D4096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744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75F87-0952-4D83-9FED-388D5894D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31F4AD-80D9-12BC-15D1-437B7E545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3C2A48-6573-8766-DE8E-265791413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9CD7C5-20D6-8774-70A9-71D22C86E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8C011B-2AC7-4083-3962-302FB8F9B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A248D97-1B11-F576-5200-214EFCCDD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7A24761-A2C7-D6EA-9EA5-68ECB964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D0811FF-46B9-51AC-3988-9D1C23160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23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D3B4A-BCD3-90FF-4206-70112669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4B04D2-CB7C-8B51-E67A-310BAC12F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D9D5D5-E7C6-3E00-5780-CE69A0FE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6FE604-96EE-E469-1CAE-079638555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183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A56001-D375-8C68-AB01-C3185C6DF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C7238C-7F4C-6079-A5ED-CBEE960F6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73062E-159B-6DBE-045B-11619807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256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3D5F1-6106-4F57-E820-017C31FE8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E07496-89B6-76D4-6308-949E20DD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E179BD-5786-0610-8280-162A69EBB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E95B31-12AD-DE49-69A2-07FF9428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CE46A7-4F6E-ED15-4003-DD99F773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E55297-57EC-647A-ED30-1E0A8690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248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9DA1C-1511-3075-CBF8-A37A8A43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5D0F29-7965-2BEC-CAA9-8BA83309B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28255A-CAEF-66D0-B6A9-3A4854BC3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0BE448-9066-A8E4-DF26-08027C15C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C46CFE-CF51-7134-040F-AA6FF955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4673CF-BDCD-2B26-6191-B02BFE5D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18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86073-605D-CB9E-C9A1-D7CAA5E4A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AFF2BE-7B50-4E37-4CD6-270CE7B9B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3F905-49B5-AACC-8586-792C802F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ED975-70D8-8FDE-0711-2E05E23A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D551C2-CFD1-A6D7-0A06-B9D0F3797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0174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0E913E-BDE8-5D8E-B585-71AD4CCFF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6DE8E3-E914-B038-1BA7-EC1181B3E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B147CA-2825-0B46-9260-B523CAC2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4C4137-E1CD-C51C-4D55-784F8BDEF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A2B6FF-F928-5518-957B-E2559802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422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21B1483-860F-84B1-5D92-B1DFC45D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1440F9-DFFD-E4EC-03BB-7306B6D8F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A04774-EE9E-391A-4F68-C25BB5721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64F95-CD7D-4D13-B180-9F3AAEB3DDF5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6D029A-07E1-36A5-0A9C-4C19D995A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7C4079-6200-1C3A-A81B-852A92ECF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A7E68-C7CC-4556-9E9F-170F5E088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800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7EF73A-9BC9-F79E-F6B8-E01F25992A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3" r="1" b="1"/>
          <a:stretch/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8FBEAF5-D20B-FDAE-7C19-8B666DF6F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r>
              <a:rPr lang="es-ES" sz="4800" b="1" dirty="0">
                <a:solidFill>
                  <a:srgbClr val="FFFFFF"/>
                </a:solidFill>
              </a:rPr>
              <a:t>SOBRECARGA DEL CUIDADOR </a:t>
            </a:r>
          </a:p>
        </p:txBody>
      </p:sp>
    </p:spTree>
    <p:extLst>
      <p:ext uri="{BB962C8B-B14F-4D97-AF65-F5344CB8AC3E}">
        <p14:creationId xmlns:p14="http://schemas.microsoft.com/office/powerpoint/2010/main" val="1490209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112E787-D83C-13D5-A32A-F3DF7BE5B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31" y="224518"/>
            <a:ext cx="10515600" cy="771526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800" dirty="0"/>
              <a:t>IMPACTO DEL DETERIORO COGNITIVO (DC)EN LA </a:t>
            </a:r>
            <a:r>
              <a:rPr lang="es-ES" sz="2800" b="1" dirty="0"/>
              <a:t>PERSONA CUIDADORA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7326C75-D812-63B8-D023-8AB7459E8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Cuidar de una persona con DC no es tarea fácil.</a:t>
            </a:r>
          </a:p>
          <a:p>
            <a:r>
              <a:rPr lang="es-ES" dirty="0"/>
              <a:t>Importancia de conocer la enfermedad y sus efectos en la conducta del paciente. No existe dos pacientes iguales, y el mismo paciente no tiene dos días iguales.</a:t>
            </a:r>
          </a:p>
          <a:p>
            <a:r>
              <a:rPr lang="es-ES" dirty="0"/>
              <a:t>Por lo que DC no afecta solo al paciente si no también a familiares y entorno del mismo.</a:t>
            </a:r>
          </a:p>
          <a:p>
            <a:r>
              <a:rPr lang="es-ES" dirty="0"/>
              <a:t>El cuidador se tiene que enfrentar a cambios cognitivos, trastornos de la conducta y personalidad inesperados, deterioro físico y problemas legales. </a:t>
            </a:r>
          </a:p>
          <a:p>
            <a:r>
              <a:rPr lang="es-ES" dirty="0"/>
              <a:t>A estar, constantemente, tomando decisiones.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70F75-BF82-3B3C-2F30-827B3C849BAF}"/>
              </a:ext>
            </a:extLst>
          </p:cNvPr>
          <p:cNvSpPr txBox="1"/>
          <p:nvPr/>
        </p:nvSpPr>
        <p:spPr>
          <a:xfrm>
            <a:off x="1021877" y="1062753"/>
            <a:ext cx="882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RETOS QUE PLENTEA LA DEMENCIA</a:t>
            </a:r>
          </a:p>
        </p:txBody>
      </p:sp>
    </p:spTree>
    <p:extLst>
      <p:ext uri="{BB962C8B-B14F-4D97-AF65-F5344CB8AC3E}">
        <p14:creationId xmlns:p14="http://schemas.microsoft.com/office/powerpoint/2010/main" val="53498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7326C75-D812-63B8-D023-8AB7459E8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Negación</a:t>
            </a:r>
            <a:r>
              <a:rPr lang="es-ES" dirty="0"/>
              <a:t>: A veces se niega el DC y las consecuencias.</a:t>
            </a:r>
          </a:p>
          <a:p>
            <a:r>
              <a:rPr lang="es-ES" b="1" dirty="0"/>
              <a:t>Soledad</a:t>
            </a:r>
            <a:r>
              <a:rPr lang="es-ES" dirty="0"/>
              <a:t>: Pierde las relaciones sociales, tienden al aislamiento; esta soledad dificulta sobrellevar los problemas.</a:t>
            </a:r>
          </a:p>
          <a:p>
            <a:r>
              <a:rPr lang="es-ES" b="1" dirty="0"/>
              <a:t>Pena</a:t>
            </a:r>
            <a:r>
              <a:rPr lang="es-ES" dirty="0"/>
              <a:t>: Reacciones natural por las continuas pérdidas. Cuando se ha adaptado, puede cambiar la conducta del enfermo. Es devastador.</a:t>
            </a:r>
          </a:p>
          <a:p>
            <a:r>
              <a:rPr lang="es-ES" b="1" dirty="0"/>
              <a:t>Culpa</a:t>
            </a:r>
            <a:r>
              <a:rPr lang="es-ES" dirty="0"/>
              <a:t>: Por enfadarse. Siente que no lo hace bien. </a:t>
            </a:r>
          </a:p>
          <a:p>
            <a:r>
              <a:rPr lang="es-ES" b="1" dirty="0"/>
              <a:t>Vergüenza</a:t>
            </a:r>
            <a:r>
              <a:rPr lang="es-ES" dirty="0"/>
              <a:t>: Si la persona tiene conducta inapropiada.</a:t>
            </a:r>
          </a:p>
          <a:p>
            <a:r>
              <a:rPr lang="es-ES" b="1" dirty="0"/>
              <a:t>Tristeza</a:t>
            </a:r>
            <a:r>
              <a:rPr lang="es-ES" dirty="0"/>
              <a:t>: Es la expresión del dolor afectivo mediante el llanto, pérdida de apetito, rosto abatido…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70F75-BF82-3B3C-2F30-827B3C849BAF}"/>
              </a:ext>
            </a:extLst>
          </p:cNvPr>
          <p:cNvSpPr txBox="1"/>
          <p:nvPr/>
        </p:nvSpPr>
        <p:spPr>
          <a:xfrm>
            <a:off x="1021877" y="1062753"/>
            <a:ext cx="882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EMOCIONES QUE PUEDE SENTIR EL CUIDADOR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2D0D6134-465B-DBB6-CE17-DF3E321792FE}"/>
              </a:ext>
            </a:extLst>
          </p:cNvPr>
          <p:cNvSpPr txBox="1">
            <a:spLocks/>
          </p:cNvSpPr>
          <p:nvPr/>
        </p:nvSpPr>
        <p:spPr>
          <a:xfrm>
            <a:off x="838200" y="295274"/>
            <a:ext cx="10515600" cy="77152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/>
              <a:t>IMPACTO DEL DETERIORO COGNITIVO (DC)EN LA </a:t>
            </a:r>
            <a:r>
              <a:rPr lang="es-ES" sz="2800" b="1"/>
              <a:t>PERSONA CUIDADORA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05109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7326C75-D812-63B8-D023-8AB7459E8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dirty="0"/>
              <a:t>FÍSICOS</a:t>
            </a:r>
            <a:r>
              <a:rPr lang="es-ES" dirty="0"/>
              <a:t>: Articulares y musculares, cardiovasculares, gastrointestinales, respiratorios, inmunológicos…</a:t>
            </a:r>
          </a:p>
          <a:p>
            <a:r>
              <a:rPr lang="es-ES" b="1" dirty="0"/>
              <a:t>EMOCIONALES Y AFECTIVOS</a:t>
            </a:r>
            <a:r>
              <a:rPr lang="es-ES" dirty="0"/>
              <a:t>:</a:t>
            </a:r>
            <a:r>
              <a:rPr lang="es-ES" b="1" dirty="0"/>
              <a:t> </a:t>
            </a:r>
            <a:r>
              <a:rPr lang="es-ES" dirty="0"/>
              <a:t>Ansiedad, depresión, ideas obsesivas, paranoides y hasta suicidas. </a:t>
            </a:r>
          </a:p>
          <a:p>
            <a:r>
              <a:rPr lang="es-ES" b="1" dirty="0"/>
              <a:t>PSICOSOMÁTICAS</a:t>
            </a:r>
            <a:r>
              <a:rPr lang="es-ES" dirty="0"/>
              <a:t>: Dolor de cabeza, insomnio, cansancio,…</a:t>
            </a:r>
          </a:p>
          <a:p>
            <a:r>
              <a:rPr lang="es-ES" b="1" dirty="0"/>
              <a:t>COGNITIVAS</a:t>
            </a:r>
            <a:r>
              <a:rPr lang="es-ES" dirty="0"/>
              <a:t>: De memoria, atención y concentración.</a:t>
            </a:r>
          </a:p>
          <a:p>
            <a:r>
              <a:rPr lang="es-ES" b="1" dirty="0"/>
              <a:t>CONDUCTA Y HÁBITOS NEGATIVOS</a:t>
            </a:r>
            <a:r>
              <a:rPr lang="es-ES" dirty="0"/>
              <a:t>: Abandono de otros familiares, conyugales, hijos. </a:t>
            </a:r>
          </a:p>
          <a:p>
            <a:r>
              <a:rPr lang="es-ES" b="1" dirty="0"/>
              <a:t>MENOR ATENCIÓN PERSONAL</a:t>
            </a:r>
            <a:r>
              <a:rPr lang="es-ES" dirty="0"/>
              <a:t>: Higiene, alimentación, ejercicios, laborales, … fármacos, café, tabaco.</a:t>
            </a:r>
          </a:p>
          <a:p>
            <a:r>
              <a:rPr lang="es-ES" dirty="0"/>
              <a:t>DE PERSONALIDAD: Actos obsesivos, desbordados.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70F75-BF82-3B3C-2F30-827B3C849BAF}"/>
              </a:ext>
            </a:extLst>
          </p:cNvPr>
          <p:cNvSpPr txBox="1"/>
          <p:nvPr/>
        </p:nvSpPr>
        <p:spPr>
          <a:xfrm>
            <a:off x="1021877" y="1062753"/>
            <a:ext cx="882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TRASTORNO DE SALUD EN EL CUIDADOR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4D8D5578-2E98-29FE-3610-04CBF143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31" y="224518"/>
            <a:ext cx="10515600" cy="771526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800" dirty="0"/>
              <a:t>IMPACTO DEL DETERIORO COGNITIVO (DC)EN LA </a:t>
            </a:r>
            <a:r>
              <a:rPr lang="es-ES" sz="2800" b="1" dirty="0"/>
              <a:t>PERSONA CUIDADORA</a:t>
            </a:r>
          </a:p>
        </p:txBody>
      </p:sp>
    </p:spTree>
    <p:extLst>
      <p:ext uri="{BB962C8B-B14F-4D97-AF65-F5344CB8AC3E}">
        <p14:creationId xmlns:p14="http://schemas.microsoft.com/office/powerpoint/2010/main" val="389412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7326C75-D812-63B8-D023-8AB7459E8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DE INFORMACIÓN: ser realista, pida a MAP, geriatra, neurólogo</a:t>
            </a:r>
          </a:p>
          <a:p>
            <a:r>
              <a:rPr lang="es-ES" dirty="0"/>
              <a:t>DE AFRONTAMIENTO EMOCIONAL: acepte sus sentimientos, compártalos, no se culpe comparta sus problemas, busque cosas positivas.</a:t>
            </a:r>
          </a:p>
          <a:p>
            <a:r>
              <a:rPr lang="es-ES" dirty="0"/>
              <a:t>DE AUTOCUIDADO Y ATENCIÓN: cuide de sí mismo, alimentarse bien, visite el médico.</a:t>
            </a:r>
          </a:p>
          <a:p>
            <a:r>
              <a:rPr lang="es-ES" dirty="0"/>
              <a:t>DEDIQUESE TIEMPO: hay que seguir haciendo las cosa habituales, culturales, ejercicios físicos y en general ocio. Para eso se necesita tiempo. Respiro. Acepte ayuda.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70F75-BF82-3B3C-2F30-827B3C849BAF}"/>
              </a:ext>
            </a:extLst>
          </p:cNvPr>
          <p:cNvSpPr txBox="1"/>
          <p:nvPr/>
        </p:nvSpPr>
        <p:spPr>
          <a:xfrm>
            <a:off x="1021877" y="1062753"/>
            <a:ext cx="882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ESTRATEGIAS PARA EL ESTRÉS Y LA SALUD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6F4D7A12-0A5B-DAA3-D06B-A0E7F4A7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31" y="224518"/>
            <a:ext cx="10515600" cy="771526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800" dirty="0"/>
              <a:t>IMPACTO DEL DETERIORO COGNITIVO (DC)EN LA </a:t>
            </a:r>
            <a:r>
              <a:rPr lang="es-ES" sz="2800" b="1" dirty="0"/>
              <a:t>PERSONA CUIDADORA</a:t>
            </a:r>
          </a:p>
        </p:txBody>
      </p:sp>
    </p:spTree>
    <p:extLst>
      <p:ext uri="{BB962C8B-B14F-4D97-AF65-F5344CB8AC3E}">
        <p14:creationId xmlns:p14="http://schemas.microsoft.com/office/powerpoint/2010/main" val="4128781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57326C75-D812-63B8-D023-8AB7459E8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Recibir información para buscar soluciones para el familiar enfermo y sus necesidades.</a:t>
            </a:r>
          </a:p>
          <a:p>
            <a:r>
              <a:rPr lang="es-ES" dirty="0"/>
              <a:t>Tener tiempo libre real. </a:t>
            </a:r>
          </a:p>
          <a:p>
            <a:r>
              <a:rPr lang="es-ES" dirty="0"/>
              <a:t>Cometer errores y ser disculpados por ello.</a:t>
            </a:r>
          </a:p>
          <a:p>
            <a:r>
              <a:rPr lang="es-ES" dirty="0"/>
              <a:t>Mantener contacto social con familiares y amigos.</a:t>
            </a:r>
          </a:p>
          <a:p>
            <a:r>
              <a:rPr lang="es-ES" dirty="0"/>
              <a:t>Cansarse de cuidar y desear no seguir haciéndolo.</a:t>
            </a:r>
          </a:p>
          <a:p>
            <a:r>
              <a:rPr lang="es-ES" dirty="0"/>
              <a:t>Expresar sus sentimientos y buscar a alguien que le apoye.</a:t>
            </a:r>
          </a:p>
          <a:p>
            <a:r>
              <a:rPr lang="es-ES" dirty="0"/>
              <a:t>Ser tratados con respeto por aquellos a los que solicita ayuda.</a:t>
            </a:r>
          </a:p>
          <a:p>
            <a:r>
              <a:rPr lang="es-ES" dirty="0"/>
              <a:t>Derecho a poder enfadarse y sentir emociones negativas.</a:t>
            </a:r>
          </a:p>
          <a:p>
            <a:r>
              <a:rPr lang="es-ES" dirty="0"/>
              <a:t>Derecho a decir “NO” ante demanda excesiva, inadecuada o no realista.</a:t>
            </a:r>
          </a:p>
          <a:p>
            <a:r>
              <a:rPr lang="es-ES" dirty="0"/>
              <a:t>Derecho a seguir su propia vida y planificar su futuro.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70F75-BF82-3B3C-2F30-827B3C849BAF}"/>
              </a:ext>
            </a:extLst>
          </p:cNvPr>
          <p:cNvSpPr txBox="1"/>
          <p:nvPr/>
        </p:nvSpPr>
        <p:spPr>
          <a:xfrm>
            <a:off x="1021877" y="1062753"/>
            <a:ext cx="882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ALGUNOS DERECHOS DE LOS CUIDADORES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1472A75C-2CBD-3BE2-D1DA-94D45529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31" y="224518"/>
            <a:ext cx="10515600" cy="771526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800" dirty="0"/>
              <a:t>IMPACTO DEL DETERIORO COGNITIVO (DC)EN LA </a:t>
            </a:r>
            <a:r>
              <a:rPr lang="es-ES" sz="2800" b="1" dirty="0"/>
              <a:t>PERSONA CUIDADORA</a:t>
            </a:r>
          </a:p>
        </p:txBody>
      </p:sp>
    </p:spTree>
    <p:extLst>
      <p:ext uri="{BB962C8B-B14F-4D97-AF65-F5344CB8AC3E}">
        <p14:creationId xmlns:p14="http://schemas.microsoft.com/office/powerpoint/2010/main" val="34024349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546</Words>
  <Application>Microsoft Office PowerPoint</Application>
  <PresentationFormat>Panorámica</PresentationFormat>
  <Paragraphs>43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SOBRECARGA DEL CUIDADOR </vt:lpstr>
      <vt:lpstr>IMPACTO DEL DETERIORO COGNITIVO (DC)EN LA PERSONA CUIDADORA</vt:lpstr>
      <vt:lpstr>Presentación de PowerPoint</vt:lpstr>
      <vt:lpstr>IMPACTO DEL DETERIORO COGNITIVO (DC)EN LA PERSONA CUIDADORA</vt:lpstr>
      <vt:lpstr>IMPACTO DEL DETERIORO COGNITIVO (DC)EN LA PERSONA CUIDADORA</vt:lpstr>
      <vt:lpstr>IMPACTO DEL DETERIORO COGNITIVO (DC)EN LA PERSONA CUIDADORA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 DEL DETERIORO COGNITIVO (DC)EN LA PERSONA CUIDADORA</dc:title>
  <dc:creator>Belén Cámara Marín</dc:creator>
  <cp:lastModifiedBy>Belén Cámara Marín</cp:lastModifiedBy>
  <cp:revision>12</cp:revision>
  <dcterms:created xsi:type="dcterms:W3CDTF">2023-10-08T08:30:19Z</dcterms:created>
  <dcterms:modified xsi:type="dcterms:W3CDTF">2023-10-09T15:12:48Z</dcterms:modified>
</cp:coreProperties>
</file>